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handoutMasterIdLst>
    <p:handoutMasterId r:id="rId24"/>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5" r:id="rId17"/>
    <p:sldId id="273" r:id="rId18"/>
    <p:sldId id="261" r:id="rId19"/>
    <p:sldId id="263" r:id="rId20"/>
    <p:sldId id="262" r:id="rId21"/>
    <p:sldId id="276" r:id="rId22"/>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9" autoAdjust="0"/>
  </p:normalViewPr>
  <p:slideViewPr>
    <p:cSldViewPr snapToGrid="0" snapToObjects="1">
      <p:cViewPr varScale="1">
        <p:scale>
          <a:sx n="65" d="100"/>
          <a:sy n="65" d="100"/>
        </p:scale>
        <p:origin x="-2200" y="-10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17.09.13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17.09.13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 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information.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20</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17.09.13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4"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a:t>ITS 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Felix </a:t>
            </a:r>
            <a:r>
              <a:rPr lang="en-GB" dirty="0" smtClean="0"/>
              <a:t>Sasaki</a:t>
            </a:r>
          </a:p>
          <a:p>
            <a:r>
              <a:rPr lang="en-GB" dirty="0" smtClean="0"/>
              <a:t>Workflow for creating global content: </a:t>
            </a:r>
            <a:r>
              <a:rPr lang="en-GB" dirty="0" smtClean="0">
                <a:solidFill>
                  <a:srgbClr val="0000FF"/>
                </a:solidFill>
              </a:rPr>
              <a:t>Trinity College Dublin</a:t>
            </a:r>
            <a:r>
              <a:rPr lang="en-GB" dirty="0" smtClean="0"/>
              <a:t>. Presenter: Dave Lewis</a:t>
            </a:r>
            <a:endParaRPr lang="en-GB" dirty="0"/>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2" y="1220991"/>
            <a:ext cx="5476163" cy="284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Tree>
    <p:extLst>
      <p:ext uri="{BB962C8B-B14F-4D97-AF65-F5344CB8AC3E}">
        <p14:creationId xmlns:p14="http://schemas.microsoft.com/office/powerpoint/2010/main" val="427418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smtClean="0"/>
              <a:t>Preview </a:t>
            </a:r>
            <a:r>
              <a:rPr lang="en-US" sz="3600" dirty="0" smtClean="0"/>
              <a:t>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spTree>
    <p:extLst>
      <p:ext uri="{BB962C8B-B14F-4D97-AF65-F5344CB8AC3E}">
        <p14:creationId xmlns:p14="http://schemas.microsoft.com/office/powerpoint/2010/main" val="427418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a:t>ITS 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17</a:t>
            </a:fld>
            <a:endParaRPr lang="en-US"/>
          </a:p>
        </p:txBody>
      </p:sp>
    </p:spTree>
    <p:extLst>
      <p:ext uri="{BB962C8B-B14F-4D97-AF65-F5344CB8AC3E}">
        <p14:creationId xmlns:p14="http://schemas.microsoft.com/office/powerpoint/2010/main" val="11832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18</a:t>
            </a:fld>
            <a:endParaRPr lang="en-GB"/>
          </a:p>
        </p:txBody>
      </p:sp>
    </p:spTree>
    <p:extLst>
      <p:ext uri="{BB962C8B-B14F-4D97-AF65-F5344CB8AC3E}">
        <p14:creationId xmlns:p14="http://schemas.microsoft.com/office/powerpoint/2010/main" val="17185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Standardization break – let’s use the stuff and gather experience!</a:t>
            </a:r>
          </a:p>
          <a:p>
            <a:r>
              <a:rPr lang="en-GB" dirty="0" smtClean="0"/>
              <a:t>Contributions to the </a:t>
            </a:r>
            <a:r>
              <a:rPr lang="en-GB" dirty="0"/>
              <a:t>development </a:t>
            </a:r>
            <a:r>
              <a:rPr lang="en-GB" dirty="0" smtClean="0"/>
              <a:t>of multilingual </a:t>
            </a:r>
            <a:r>
              <a:rPr lang="en-GB" dirty="0"/>
              <a:t>services and data analytics technologies</a:t>
            </a:r>
            <a:endParaRPr lang="en-GB" dirty="0" smtClean="0"/>
          </a:p>
          <a:p>
            <a:pPr lvl="1"/>
            <a:r>
              <a:rPr lang="en-GB" dirty="0" smtClean="0"/>
              <a:t>“Terminology</a:t>
            </a:r>
            <a:r>
              <a:rPr lang="en-GB" dirty="0"/>
              <a:t>-Translation-Web </a:t>
            </a:r>
            <a:r>
              <a:rPr lang="en-GB" dirty="0" smtClean="0"/>
              <a:t>technology” triangle</a:t>
            </a:r>
          </a:p>
          <a:p>
            <a:pPr lvl="1"/>
            <a:r>
              <a:rPr lang="en-GB" dirty="0" smtClean="0"/>
              <a:t>Bridge to the Semantic Web: deploy ITS2&lt;&gt;NIF conversion (cf. Sebastian Hellmann poster), FALCON &amp; LIDER projects</a:t>
            </a:r>
          </a:p>
          <a:p>
            <a:r>
              <a:rPr lang="en-GB" dirty="0" smtClean="0"/>
              <a:t>More deployment scenarios involving ordinary Web (content) developers – “ITS 2.0 for everybody”</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19</a:t>
            </a:fld>
            <a:endParaRPr lang="en-US"/>
          </a:p>
        </p:txBody>
      </p:sp>
    </p:spTree>
    <p:extLst>
      <p:ext uri="{BB962C8B-B14F-4D97-AF65-F5344CB8AC3E}">
        <p14:creationId xmlns:p14="http://schemas.microsoft.com/office/powerpoint/2010/main" val="675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lnSpcReduction="100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VDMA and LSP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smtClean="0"/>
              <a:t>ITS Libre Office Extension </a:t>
            </a:r>
            <a:br>
              <a:rPr lang="en-US" sz="4000" smtClean="0"/>
            </a:br>
            <a:r>
              <a:rPr lang="en-US" sz="2400" smtClean="0"/>
              <a:t>]init[ AG für Digitale Kommunikation</a:t>
            </a:r>
            <a:endParaRPr lang="en-US"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smtClean="0"/>
              <a:t>Felix </a:t>
            </a:r>
            <a:r>
              <a:rPr lang="en-GB" dirty="0"/>
              <a:t>Sasaki</a:t>
            </a:r>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a:t>
            </a:r>
            <a:r>
              <a:rPr lang="en-GB" dirty="0" err="1" smtClean="0"/>
              <a:t>Fformat</a:t>
            </a:r>
            <a:r>
              <a:rPr lang="en-GB" dirty="0" smtClean="0"/>
              <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a:t>ITS 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1751</Words>
  <Application>Microsoft Macintosh PowerPoint</Application>
  <PresentationFormat>A4-Papier (210x297 mm)</PresentationFormat>
  <Paragraphs>171</Paragraphs>
  <Slides>20</Slides>
  <Notes>8</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Office Theme</vt:lpstr>
      <vt:lpstr>Twilight</vt:lpstr>
      <vt:lpstr>Implementation Basket</vt:lpstr>
      <vt:lpstr>What is in the basket?</vt:lpstr>
      <vt:lpstr>ITS 2.0 in editing environments</vt:lpstr>
      <vt:lpstr>PowerPoint-Präsentation</vt:lpstr>
      <vt:lpstr>Build the bridge Web CMS &lt;&gt; TMS</vt:lpstr>
      <vt:lpstr>ITS Libre Office Extension  ]init[ AG für Digitale Kommunikation</vt:lpstr>
      <vt:lpstr>PowerPoint-Präsentation</vt:lpstr>
      <vt:lpstr>Generate and validate ITS 2.0</vt:lpstr>
      <vt:lpstr>ITS 2.0 Enriched Terminology Annotation Showcase</vt:lpstr>
      <vt:lpstr>Creating translation context  with disambiguation</vt:lpstr>
      <vt:lpstr>ITS 2.0 Support in Modern Document Formats</vt:lpstr>
      <vt:lpstr>(Automatically) process ITS 2.0 enhanced content (1/2)</vt:lpstr>
      <vt:lpstr>ITS 2.0 &amp; Machine Translation</vt:lpstr>
      <vt:lpstr>ITS in the Okapi Framework</vt:lpstr>
      <vt:lpstr>ITS2.0 for Global Intelligent Content</vt:lpstr>
      <vt:lpstr>Preview of ITS 2.0 Metadata in Web Browsers (Part of the Multilingual Web-LT Program)</vt:lpstr>
      <vt:lpstr>(Automatically) process ITS 2.0 enhanced content (2/2)</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152</cp:revision>
  <dcterms:created xsi:type="dcterms:W3CDTF">2012-12-03T11:51:30Z</dcterms:created>
  <dcterms:modified xsi:type="dcterms:W3CDTF">2013-09-17T18:49:42Z</dcterms:modified>
</cp:coreProperties>
</file>