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279" r:id="rId3"/>
    <p:sldId id="271" r:id="rId4"/>
    <p:sldId id="280" r:id="rId5"/>
    <p:sldId id="282" r:id="rId6"/>
    <p:sldId id="281" r:id="rId7"/>
    <p:sldId id="276" r:id="rId8"/>
    <p:sldId id="283" r:id="rId9"/>
    <p:sldId id="284" r:id="rId10"/>
    <p:sldId id="274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47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2176" y="-536"/>
      </p:cViewPr>
      <p:guideLst>
        <p:guide orient="horz" pos="492"/>
        <p:guide orient="horz" pos="405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3B128-E09D-491C-B840-DB8C264A8EFA}" type="datetimeFigureOut">
              <a:rPr lang="en-US" smtClean="0"/>
              <a:pPr/>
              <a:t>22/05/2013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277D-4E65-471B-8FDC-312617F5E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4A9C-A286-4D15-969A-0F25B6B043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96988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2" y="1522965"/>
            <a:ext cx="8190798" cy="369332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012" y="1890010"/>
            <a:ext cx="81907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90156F56-D5AE-4C6F-B826-C69D1BC521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709284" y="6505731"/>
            <a:ext cx="434715" cy="352269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pic>
        <p:nvPicPr>
          <p:cNvPr id="11" name="Picture 10" descr="adobe_logo_tab_top_7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1013" y="1"/>
            <a:ext cx="411787" cy="681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39674" r="229" b="17091"/>
          <a:stretch/>
        </p:blipFill>
        <p:spPr>
          <a:xfrm>
            <a:off x="0" y="2467051"/>
            <a:ext cx="9144000" cy="39776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6477000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781049"/>
            <a:ext cx="9144000" cy="56610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442075"/>
            <a:ext cx="9144000" cy="415925"/>
          </a:xfrm>
          <a:prstGeom prst="rect">
            <a:avLst/>
          </a:prstGeom>
          <a:solidFill>
            <a:srgbClr val="37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11" charset="-128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28600" y="6502400"/>
            <a:ext cx="389001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r>
              <a:rPr lang="en-US" sz="700" dirty="0" smtClean="0">
                <a:solidFill>
                  <a:srgbClr val="FFFFFF"/>
                </a:solidFill>
                <a:latin typeface="Adobe Clean" pitchFamily="-111" charset="0"/>
              </a:rPr>
              <a:t>© 2012 Adobe Systems </a:t>
            </a:r>
            <a:r>
              <a:rPr lang="en-US" sz="700" dirty="0">
                <a:solidFill>
                  <a:srgbClr val="FFFFFF"/>
                </a:solidFill>
                <a:latin typeface="Adobe Clean" pitchFamily="-111" charset="0"/>
              </a:rPr>
              <a:t>Incorporated.  All Rights Reserved. </a:t>
            </a:r>
            <a:r>
              <a:rPr lang="en-US" sz="700" dirty="0" smtClean="0">
                <a:solidFill>
                  <a:srgbClr val="FFFFFF"/>
                </a:solidFill>
                <a:latin typeface="Adobe Clean" pitchFamily="-111" charset="0"/>
              </a:rPr>
              <a:t> Adobe Confidential.</a:t>
            </a:r>
            <a:endParaRPr lang="en-US" sz="700" dirty="0">
              <a:solidFill>
                <a:srgbClr val="FFFFFF"/>
              </a:solidFill>
              <a:latin typeface="Adobe Clean" pitchFamily="-111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6300" y="6528874"/>
            <a:ext cx="204225" cy="256615"/>
            <a:chOff x="8786300" y="6528874"/>
            <a:chExt cx="204225" cy="256615"/>
          </a:xfrm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788450" y="6725362"/>
              <a:ext cx="36545" cy="60127"/>
            </a:xfrm>
            <a:custGeom>
              <a:avLst/>
              <a:gdLst>
                <a:gd name="T0" fmla="*/ 540229938 w 212"/>
                <a:gd name="T1" fmla="*/ 2083798107 h 332"/>
                <a:gd name="T2" fmla="*/ 426475886 w 212"/>
                <a:gd name="T3" fmla="*/ 2147483647 h 332"/>
                <a:gd name="T4" fmla="*/ 0 w 212"/>
                <a:gd name="T5" fmla="*/ 2147483647 h 332"/>
                <a:gd name="T6" fmla="*/ 525996886 w 212"/>
                <a:gd name="T7" fmla="*/ 0 h 332"/>
                <a:gd name="T8" fmla="*/ 1037797444 w 212"/>
                <a:gd name="T9" fmla="*/ 0 h 332"/>
                <a:gd name="T10" fmla="*/ 1506935762 w 212"/>
                <a:gd name="T11" fmla="*/ 2147483647 h 332"/>
                <a:gd name="T12" fmla="*/ 1094656011 w 212"/>
                <a:gd name="T13" fmla="*/ 2147483647 h 332"/>
                <a:gd name="T14" fmla="*/ 980938876 w 212"/>
                <a:gd name="T15" fmla="*/ 2083798107 h 332"/>
                <a:gd name="T16" fmla="*/ 540229938 w 212"/>
                <a:gd name="T17" fmla="*/ 2083798107 h 332"/>
                <a:gd name="T18" fmla="*/ 938276636 w 212"/>
                <a:gd name="T19" fmla="*/ 1703423933 h 332"/>
                <a:gd name="T20" fmla="*/ 852988688 w 212"/>
                <a:gd name="T21" fmla="*/ 1108041259 h 332"/>
                <a:gd name="T22" fmla="*/ 852988688 w 212"/>
                <a:gd name="T23" fmla="*/ 1108041259 h 332"/>
                <a:gd name="T24" fmla="*/ 767700933 w 212"/>
                <a:gd name="T25" fmla="*/ 479618371 h 332"/>
                <a:gd name="T26" fmla="*/ 767700933 w 212"/>
                <a:gd name="T27" fmla="*/ 479618371 h 332"/>
                <a:gd name="T28" fmla="*/ 767700933 w 212"/>
                <a:gd name="T29" fmla="*/ 479618371 h 332"/>
                <a:gd name="T30" fmla="*/ 682376261 w 212"/>
                <a:gd name="T31" fmla="*/ 1108041259 h 332"/>
                <a:gd name="T32" fmla="*/ 582855261 w 212"/>
                <a:gd name="T33" fmla="*/ 1703423933 h 332"/>
                <a:gd name="T34" fmla="*/ 938276636 w 212"/>
                <a:gd name="T35" fmla="*/ 1703423933 h 3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332"/>
                <a:gd name="T56" fmla="*/ 212 w 212"/>
                <a:gd name="T57" fmla="*/ 332 h 3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332">
                  <a:moveTo>
                    <a:pt x="76" y="252"/>
                  </a:moveTo>
                  <a:lnTo>
                    <a:pt x="60" y="332"/>
                  </a:lnTo>
                  <a:lnTo>
                    <a:pt x="0" y="332"/>
                  </a:lnTo>
                  <a:lnTo>
                    <a:pt x="74" y="0"/>
                  </a:lnTo>
                  <a:lnTo>
                    <a:pt x="146" y="0"/>
                  </a:lnTo>
                  <a:lnTo>
                    <a:pt x="212" y="332"/>
                  </a:lnTo>
                  <a:lnTo>
                    <a:pt x="154" y="332"/>
                  </a:lnTo>
                  <a:lnTo>
                    <a:pt x="138" y="252"/>
                  </a:lnTo>
                  <a:lnTo>
                    <a:pt x="76" y="252"/>
                  </a:lnTo>
                  <a:close/>
                  <a:moveTo>
                    <a:pt x="132" y="206"/>
                  </a:moveTo>
                  <a:lnTo>
                    <a:pt x="120" y="134"/>
                  </a:lnTo>
                  <a:lnTo>
                    <a:pt x="108" y="58"/>
                  </a:lnTo>
                  <a:lnTo>
                    <a:pt x="96" y="134"/>
                  </a:lnTo>
                  <a:lnTo>
                    <a:pt x="82" y="206"/>
                  </a:lnTo>
                  <a:lnTo>
                    <a:pt x="132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828220" y="6724288"/>
              <a:ext cx="32246" cy="61201"/>
            </a:xfrm>
            <a:custGeom>
              <a:avLst/>
              <a:gdLst>
                <a:gd name="T0" fmla="*/ 1389229327 w 182"/>
                <a:gd name="T1" fmla="*/ 2110823318 h 346"/>
                <a:gd name="T2" fmla="*/ 1404655613 w 182"/>
                <a:gd name="T3" fmla="*/ 2147483647 h 346"/>
                <a:gd name="T4" fmla="*/ 972444917 w 182"/>
                <a:gd name="T5" fmla="*/ 2147483647 h 346"/>
                <a:gd name="T6" fmla="*/ 972444917 w 182"/>
                <a:gd name="T7" fmla="*/ 2147483647 h 346"/>
                <a:gd name="T8" fmla="*/ 818103406 w 182"/>
                <a:gd name="T9" fmla="*/ 2147483647 h 346"/>
                <a:gd name="T10" fmla="*/ 648296677 w 182"/>
                <a:gd name="T11" fmla="*/ 2147483647 h 346"/>
                <a:gd name="T12" fmla="*/ 586552207 w 182"/>
                <a:gd name="T13" fmla="*/ 2147483647 h 346"/>
                <a:gd name="T14" fmla="*/ 447637180 w 182"/>
                <a:gd name="T15" fmla="*/ 2147483647 h 346"/>
                <a:gd name="T16" fmla="*/ 324148240 w 182"/>
                <a:gd name="T17" fmla="*/ 2147483647 h 346"/>
                <a:gd name="T18" fmla="*/ 154341511 w 182"/>
                <a:gd name="T19" fmla="*/ 2147483647 h 346"/>
                <a:gd name="T20" fmla="*/ 46317986 w 182"/>
                <a:gd name="T21" fmla="*/ 2095415750 h 346"/>
                <a:gd name="T22" fmla="*/ 0 w 182"/>
                <a:gd name="T23" fmla="*/ 1710229130 h 346"/>
                <a:gd name="T24" fmla="*/ 15426286 w 182"/>
                <a:gd name="T25" fmla="*/ 1479117000 h 346"/>
                <a:gd name="T26" fmla="*/ 108062456 w 182"/>
                <a:gd name="T27" fmla="*/ 1124745318 h 346"/>
                <a:gd name="T28" fmla="*/ 277830253 w 182"/>
                <a:gd name="T29" fmla="*/ 878225818 h 346"/>
                <a:gd name="T30" fmla="*/ 478489751 w 182"/>
                <a:gd name="T31" fmla="*/ 770373438 h 346"/>
                <a:gd name="T32" fmla="*/ 601978493 w 182"/>
                <a:gd name="T33" fmla="*/ 754966068 h 346"/>
                <a:gd name="T34" fmla="*/ 802677120 w 182"/>
                <a:gd name="T35" fmla="*/ 801188375 h 346"/>
                <a:gd name="T36" fmla="*/ 910700447 w 182"/>
                <a:gd name="T37" fmla="*/ 939855693 h 346"/>
                <a:gd name="T38" fmla="*/ 926165862 w 182"/>
                <a:gd name="T39" fmla="*/ 0 h 346"/>
                <a:gd name="T40" fmla="*/ 926165862 w 182"/>
                <a:gd name="T41" fmla="*/ 1494524568 h 346"/>
                <a:gd name="T42" fmla="*/ 926165862 w 182"/>
                <a:gd name="T43" fmla="*/ 1386672188 h 346"/>
                <a:gd name="T44" fmla="*/ 895274161 w 182"/>
                <a:gd name="T45" fmla="*/ 1294227375 h 346"/>
                <a:gd name="T46" fmla="*/ 802677120 w 182"/>
                <a:gd name="T47" fmla="*/ 1155560255 h 346"/>
                <a:gd name="T48" fmla="*/ 725467235 w 182"/>
                <a:gd name="T49" fmla="*/ 1140152688 h 346"/>
                <a:gd name="T50" fmla="*/ 663722963 w 182"/>
                <a:gd name="T51" fmla="*/ 1155560255 h 346"/>
                <a:gd name="T52" fmla="*/ 555699438 w 182"/>
                <a:gd name="T53" fmla="*/ 1248005068 h 346"/>
                <a:gd name="T54" fmla="*/ 493955166 w 182"/>
                <a:gd name="T55" fmla="*/ 1402079755 h 346"/>
                <a:gd name="T56" fmla="*/ 463063465 w 182"/>
                <a:gd name="T57" fmla="*/ 1725636500 h 346"/>
                <a:gd name="T58" fmla="*/ 478489751 w 182"/>
                <a:gd name="T59" fmla="*/ 1848896250 h 346"/>
                <a:gd name="T60" fmla="*/ 509381452 w 182"/>
                <a:gd name="T61" fmla="*/ 2064600813 h 346"/>
                <a:gd name="T62" fmla="*/ 571125922 w 182"/>
                <a:gd name="T63" fmla="*/ 2147483647 h 346"/>
                <a:gd name="T64" fmla="*/ 663722963 w 182"/>
                <a:gd name="T65" fmla="*/ 2147483647 h 346"/>
                <a:gd name="T66" fmla="*/ 710040950 w 182"/>
                <a:gd name="T67" fmla="*/ 2147483647 h 346"/>
                <a:gd name="T68" fmla="*/ 818103406 w 182"/>
                <a:gd name="T69" fmla="*/ 2147483647 h 346"/>
                <a:gd name="T70" fmla="*/ 910700447 w 182"/>
                <a:gd name="T71" fmla="*/ 2095415750 h 346"/>
                <a:gd name="T72" fmla="*/ 926165862 w 182"/>
                <a:gd name="T73" fmla="*/ 2049193443 h 346"/>
                <a:gd name="T74" fmla="*/ 926165862 w 182"/>
                <a:gd name="T75" fmla="*/ 1494524568 h 3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2"/>
                <a:gd name="T115" fmla="*/ 0 h 346"/>
                <a:gd name="T116" fmla="*/ 182 w 182"/>
                <a:gd name="T117" fmla="*/ 346 h 3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2" h="346">
                  <a:moveTo>
                    <a:pt x="180" y="0"/>
                  </a:moveTo>
                  <a:lnTo>
                    <a:pt x="180" y="274"/>
                  </a:lnTo>
                  <a:lnTo>
                    <a:pt x="182" y="342"/>
                  </a:lnTo>
                  <a:lnTo>
                    <a:pt x="130" y="342"/>
                  </a:lnTo>
                  <a:lnTo>
                    <a:pt x="126" y="314"/>
                  </a:lnTo>
                  <a:lnTo>
                    <a:pt x="118" y="328"/>
                  </a:lnTo>
                  <a:lnTo>
                    <a:pt x="106" y="338"/>
                  </a:lnTo>
                  <a:lnTo>
                    <a:pt x="92" y="344"/>
                  </a:lnTo>
                  <a:lnTo>
                    <a:pt x="84" y="346"/>
                  </a:lnTo>
                  <a:lnTo>
                    <a:pt x="76" y="346"/>
                  </a:lnTo>
                  <a:lnTo>
                    <a:pt x="66" y="346"/>
                  </a:lnTo>
                  <a:lnTo>
                    <a:pt x="58" y="344"/>
                  </a:lnTo>
                  <a:lnTo>
                    <a:pt x="50" y="342"/>
                  </a:lnTo>
                  <a:lnTo>
                    <a:pt x="42" y="338"/>
                  </a:lnTo>
                  <a:lnTo>
                    <a:pt x="30" y="326"/>
                  </a:lnTo>
                  <a:lnTo>
                    <a:pt x="20" y="310"/>
                  </a:lnTo>
                  <a:lnTo>
                    <a:pt x="12" y="292"/>
                  </a:lnTo>
                  <a:lnTo>
                    <a:pt x="6" y="272"/>
                  </a:lnTo>
                  <a:lnTo>
                    <a:pt x="2" y="248"/>
                  </a:lnTo>
                  <a:lnTo>
                    <a:pt x="0" y="222"/>
                  </a:lnTo>
                  <a:lnTo>
                    <a:pt x="2" y="192"/>
                  </a:lnTo>
                  <a:lnTo>
                    <a:pt x="6" y="168"/>
                  </a:lnTo>
                  <a:lnTo>
                    <a:pt x="14" y="146"/>
                  </a:lnTo>
                  <a:lnTo>
                    <a:pt x="24" y="128"/>
                  </a:lnTo>
                  <a:lnTo>
                    <a:pt x="36" y="114"/>
                  </a:lnTo>
                  <a:lnTo>
                    <a:pt x="48" y="106"/>
                  </a:lnTo>
                  <a:lnTo>
                    <a:pt x="62" y="100"/>
                  </a:lnTo>
                  <a:lnTo>
                    <a:pt x="78" y="98"/>
                  </a:lnTo>
                  <a:lnTo>
                    <a:pt x="92" y="100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18" y="122"/>
                  </a:lnTo>
                  <a:lnTo>
                    <a:pt x="120" y="122"/>
                  </a:lnTo>
                  <a:lnTo>
                    <a:pt x="120" y="0"/>
                  </a:lnTo>
                  <a:lnTo>
                    <a:pt x="180" y="0"/>
                  </a:lnTo>
                  <a:close/>
                  <a:moveTo>
                    <a:pt x="120" y="194"/>
                  </a:moveTo>
                  <a:lnTo>
                    <a:pt x="120" y="194"/>
                  </a:lnTo>
                  <a:lnTo>
                    <a:pt x="120" y="180"/>
                  </a:lnTo>
                  <a:lnTo>
                    <a:pt x="116" y="168"/>
                  </a:lnTo>
                  <a:lnTo>
                    <a:pt x="110" y="158"/>
                  </a:lnTo>
                  <a:lnTo>
                    <a:pt x="104" y="150"/>
                  </a:lnTo>
                  <a:lnTo>
                    <a:pt x="98" y="148"/>
                  </a:lnTo>
                  <a:lnTo>
                    <a:pt x="94" y="148"/>
                  </a:lnTo>
                  <a:lnTo>
                    <a:pt x="86" y="150"/>
                  </a:lnTo>
                  <a:lnTo>
                    <a:pt x="78" y="154"/>
                  </a:lnTo>
                  <a:lnTo>
                    <a:pt x="72" y="162"/>
                  </a:lnTo>
                  <a:lnTo>
                    <a:pt x="68" y="170"/>
                  </a:lnTo>
                  <a:lnTo>
                    <a:pt x="64" y="182"/>
                  </a:lnTo>
                  <a:lnTo>
                    <a:pt x="62" y="194"/>
                  </a:lnTo>
                  <a:lnTo>
                    <a:pt x="60" y="224"/>
                  </a:lnTo>
                  <a:lnTo>
                    <a:pt x="62" y="240"/>
                  </a:lnTo>
                  <a:lnTo>
                    <a:pt x="64" y="254"/>
                  </a:lnTo>
                  <a:lnTo>
                    <a:pt x="66" y="268"/>
                  </a:lnTo>
                  <a:lnTo>
                    <a:pt x="70" y="278"/>
                  </a:lnTo>
                  <a:lnTo>
                    <a:pt x="74" y="286"/>
                  </a:lnTo>
                  <a:lnTo>
                    <a:pt x="80" y="292"/>
                  </a:lnTo>
                  <a:lnTo>
                    <a:pt x="86" y="296"/>
                  </a:lnTo>
                  <a:lnTo>
                    <a:pt x="92" y="298"/>
                  </a:lnTo>
                  <a:lnTo>
                    <a:pt x="100" y="296"/>
                  </a:lnTo>
                  <a:lnTo>
                    <a:pt x="106" y="292"/>
                  </a:lnTo>
                  <a:lnTo>
                    <a:pt x="112" y="284"/>
                  </a:lnTo>
                  <a:lnTo>
                    <a:pt x="118" y="272"/>
                  </a:lnTo>
                  <a:lnTo>
                    <a:pt x="120" y="266"/>
                  </a:lnTo>
                  <a:lnTo>
                    <a:pt x="120" y="258"/>
                  </a:lnTo>
                  <a:lnTo>
                    <a:pt x="12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865840" y="6741467"/>
              <a:ext cx="31171" cy="44022"/>
            </a:xfrm>
            <a:custGeom>
              <a:avLst/>
              <a:gdLst>
                <a:gd name="T0" fmla="*/ 627434408 w 182"/>
                <a:gd name="T1" fmla="*/ 1930842020 h 248"/>
                <a:gd name="T2" fmla="*/ 376467904 w 182"/>
                <a:gd name="T3" fmla="*/ 1868540196 h 248"/>
                <a:gd name="T4" fmla="*/ 167323101 w 182"/>
                <a:gd name="T5" fmla="*/ 1681713805 h 248"/>
                <a:gd name="T6" fmla="*/ 41821701 w 182"/>
                <a:gd name="T7" fmla="*/ 1385839502 h 248"/>
                <a:gd name="T8" fmla="*/ 0 w 182"/>
                <a:gd name="T9" fmla="*/ 965440631 h 248"/>
                <a:gd name="T10" fmla="*/ 13940631 w 182"/>
                <a:gd name="T11" fmla="*/ 731868152 h 248"/>
                <a:gd name="T12" fmla="*/ 111560960 w 182"/>
                <a:gd name="T13" fmla="*/ 358136488 h 248"/>
                <a:gd name="T14" fmla="*/ 292788014 w 182"/>
                <a:gd name="T15" fmla="*/ 124564206 h 248"/>
                <a:gd name="T16" fmla="*/ 515873448 w 182"/>
                <a:gd name="T17" fmla="*/ 15555735 h 248"/>
                <a:gd name="T18" fmla="*/ 641374848 w 182"/>
                <a:gd name="T19" fmla="*/ 0 h 248"/>
                <a:gd name="T20" fmla="*/ 906281982 w 182"/>
                <a:gd name="T21" fmla="*/ 62301626 h 248"/>
                <a:gd name="T22" fmla="*/ 1101486154 w 182"/>
                <a:gd name="T23" fmla="*/ 249128215 h 248"/>
                <a:gd name="T24" fmla="*/ 1226987554 w 182"/>
                <a:gd name="T25" fmla="*/ 560558055 h 248"/>
                <a:gd name="T26" fmla="*/ 1268809256 w 182"/>
                <a:gd name="T27" fmla="*/ 965440631 h 248"/>
                <a:gd name="T28" fmla="*/ 1254868816 w 182"/>
                <a:gd name="T29" fmla="*/ 1105560573 h 248"/>
                <a:gd name="T30" fmla="*/ 1226987554 w 182"/>
                <a:gd name="T31" fmla="*/ 1339133053 h 248"/>
                <a:gd name="T32" fmla="*/ 1171225413 w 182"/>
                <a:gd name="T33" fmla="*/ 1525998687 h 248"/>
                <a:gd name="T34" fmla="*/ 1087545523 w 182"/>
                <a:gd name="T35" fmla="*/ 1681713805 h 248"/>
                <a:gd name="T36" fmla="*/ 948103493 w 182"/>
                <a:gd name="T37" fmla="*/ 1837428725 h 248"/>
                <a:gd name="T38" fmla="*/ 738958881 w 182"/>
                <a:gd name="T39" fmla="*/ 1930842020 h 248"/>
                <a:gd name="T40" fmla="*/ 627434408 w 182"/>
                <a:gd name="T41" fmla="*/ 1930842020 h 248"/>
                <a:gd name="T42" fmla="*/ 641374848 w 182"/>
                <a:gd name="T43" fmla="*/ 1572705334 h 248"/>
                <a:gd name="T44" fmla="*/ 738958881 w 182"/>
                <a:gd name="T45" fmla="*/ 1525998687 h 248"/>
                <a:gd name="T46" fmla="*/ 794757509 w 182"/>
                <a:gd name="T47" fmla="*/ 1370283766 h 248"/>
                <a:gd name="T48" fmla="*/ 836579211 w 182"/>
                <a:gd name="T49" fmla="*/ 965440631 h 248"/>
                <a:gd name="T50" fmla="*/ 836579211 w 182"/>
                <a:gd name="T51" fmla="*/ 762979821 h 248"/>
                <a:gd name="T52" fmla="*/ 794757509 w 182"/>
                <a:gd name="T53" fmla="*/ 560558055 h 248"/>
                <a:gd name="T54" fmla="*/ 738958881 w 182"/>
                <a:gd name="T55" fmla="*/ 404843135 h 248"/>
                <a:gd name="T56" fmla="*/ 627434408 w 182"/>
                <a:gd name="T57" fmla="*/ 358136488 h 248"/>
                <a:gd name="T58" fmla="*/ 571672076 w 182"/>
                <a:gd name="T59" fmla="*/ 373692421 h 248"/>
                <a:gd name="T60" fmla="*/ 487992377 w 182"/>
                <a:gd name="T61" fmla="*/ 482700694 h 248"/>
                <a:gd name="T62" fmla="*/ 446170676 w 182"/>
                <a:gd name="T63" fmla="*/ 654010791 h 248"/>
                <a:gd name="T64" fmla="*/ 418289605 w 182"/>
                <a:gd name="T65" fmla="*/ 965440631 h 248"/>
                <a:gd name="T66" fmla="*/ 432230045 w 182"/>
                <a:gd name="T67" fmla="*/ 1198973868 h 248"/>
                <a:gd name="T68" fmla="*/ 460111307 w 182"/>
                <a:gd name="T69" fmla="*/ 1385839502 h 248"/>
                <a:gd name="T70" fmla="*/ 529850566 w 182"/>
                <a:gd name="T71" fmla="*/ 1525998687 h 248"/>
                <a:gd name="T72" fmla="*/ 641374848 w 182"/>
                <a:gd name="T73" fmla="*/ 1572705334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2"/>
                <a:gd name="T112" fmla="*/ 0 h 248"/>
                <a:gd name="T113" fmla="*/ 182 w 182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2" h="248">
                  <a:moveTo>
                    <a:pt x="90" y="248"/>
                  </a:moveTo>
                  <a:lnTo>
                    <a:pt x="90" y="248"/>
                  </a:lnTo>
                  <a:lnTo>
                    <a:pt x="70" y="246"/>
                  </a:lnTo>
                  <a:lnTo>
                    <a:pt x="54" y="240"/>
                  </a:lnTo>
                  <a:lnTo>
                    <a:pt x="38" y="230"/>
                  </a:lnTo>
                  <a:lnTo>
                    <a:pt x="24" y="216"/>
                  </a:lnTo>
                  <a:lnTo>
                    <a:pt x="14" y="198"/>
                  </a:lnTo>
                  <a:lnTo>
                    <a:pt x="6" y="178"/>
                  </a:lnTo>
                  <a:lnTo>
                    <a:pt x="2" y="152"/>
                  </a:lnTo>
                  <a:lnTo>
                    <a:pt x="0" y="124"/>
                  </a:lnTo>
                  <a:lnTo>
                    <a:pt x="2" y="94"/>
                  </a:lnTo>
                  <a:lnTo>
                    <a:pt x="8" y="68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4" y="2"/>
                  </a:lnTo>
                  <a:lnTo>
                    <a:pt x="92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4" y="18"/>
                  </a:lnTo>
                  <a:lnTo>
                    <a:pt x="158" y="32"/>
                  </a:lnTo>
                  <a:lnTo>
                    <a:pt x="168" y="50"/>
                  </a:lnTo>
                  <a:lnTo>
                    <a:pt x="176" y="72"/>
                  </a:lnTo>
                  <a:lnTo>
                    <a:pt x="180" y="96"/>
                  </a:lnTo>
                  <a:lnTo>
                    <a:pt x="182" y="124"/>
                  </a:lnTo>
                  <a:lnTo>
                    <a:pt x="180" y="142"/>
                  </a:lnTo>
                  <a:lnTo>
                    <a:pt x="178" y="158"/>
                  </a:lnTo>
                  <a:lnTo>
                    <a:pt x="176" y="172"/>
                  </a:lnTo>
                  <a:lnTo>
                    <a:pt x="172" y="184"/>
                  </a:lnTo>
                  <a:lnTo>
                    <a:pt x="168" y="196"/>
                  </a:lnTo>
                  <a:lnTo>
                    <a:pt x="162" y="206"/>
                  </a:lnTo>
                  <a:lnTo>
                    <a:pt x="156" y="216"/>
                  </a:lnTo>
                  <a:lnTo>
                    <a:pt x="150" y="224"/>
                  </a:lnTo>
                  <a:lnTo>
                    <a:pt x="136" y="236"/>
                  </a:lnTo>
                  <a:lnTo>
                    <a:pt x="120" y="244"/>
                  </a:lnTo>
                  <a:lnTo>
                    <a:pt x="106" y="248"/>
                  </a:lnTo>
                  <a:lnTo>
                    <a:pt x="92" y="248"/>
                  </a:lnTo>
                  <a:lnTo>
                    <a:pt x="90" y="248"/>
                  </a:lnTo>
                  <a:close/>
                  <a:moveTo>
                    <a:pt x="92" y="202"/>
                  </a:moveTo>
                  <a:lnTo>
                    <a:pt x="92" y="202"/>
                  </a:lnTo>
                  <a:lnTo>
                    <a:pt x="100" y="200"/>
                  </a:lnTo>
                  <a:lnTo>
                    <a:pt x="106" y="196"/>
                  </a:lnTo>
                  <a:lnTo>
                    <a:pt x="112" y="188"/>
                  </a:lnTo>
                  <a:lnTo>
                    <a:pt x="114" y="176"/>
                  </a:lnTo>
                  <a:lnTo>
                    <a:pt x="120" y="152"/>
                  </a:lnTo>
                  <a:lnTo>
                    <a:pt x="120" y="124"/>
                  </a:lnTo>
                  <a:lnTo>
                    <a:pt x="120" y="98"/>
                  </a:lnTo>
                  <a:lnTo>
                    <a:pt x="118" y="84"/>
                  </a:lnTo>
                  <a:lnTo>
                    <a:pt x="114" y="72"/>
                  </a:lnTo>
                  <a:lnTo>
                    <a:pt x="110" y="62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0" y="46"/>
                  </a:lnTo>
                  <a:lnTo>
                    <a:pt x="82" y="48"/>
                  </a:lnTo>
                  <a:lnTo>
                    <a:pt x="76" y="52"/>
                  </a:lnTo>
                  <a:lnTo>
                    <a:pt x="70" y="62"/>
                  </a:lnTo>
                  <a:lnTo>
                    <a:pt x="66" y="72"/>
                  </a:lnTo>
                  <a:lnTo>
                    <a:pt x="64" y="84"/>
                  </a:lnTo>
                  <a:lnTo>
                    <a:pt x="62" y="98"/>
                  </a:lnTo>
                  <a:lnTo>
                    <a:pt x="60" y="124"/>
                  </a:lnTo>
                  <a:lnTo>
                    <a:pt x="62" y="154"/>
                  </a:lnTo>
                  <a:lnTo>
                    <a:pt x="64" y="166"/>
                  </a:lnTo>
                  <a:lnTo>
                    <a:pt x="66" y="178"/>
                  </a:lnTo>
                  <a:lnTo>
                    <a:pt x="70" y="188"/>
                  </a:lnTo>
                  <a:lnTo>
                    <a:pt x="76" y="196"/>
                  </a:lnTo>
                  <a:lnTo>
                    <a:pt x="82" y="200"/>
                  </a:lnTo>
                  <a:lnTo>
                    <a:pt x="92" y="20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04535" y="6724288"/>
              <a:ext cx="31171" cy="61201"/>
            </a:xfrm>
            <a:custGeom>
              <a:avLst/>
              <a:gdLst>
                <a:gd name="T0" fmla="*/ 432230045 w 182"/>
                <a:gd name="T1" fmla="*/ 0 h 346"/>
                <a:gd name="T2" fmla="*/ 432230045 w 182"/>
                <a:gd name="T3" fmla="*/ 970670630 h 346"/>
                <a:gd name="T4" fmla="*/ 501932817 w 182"/>
                <a:gd name="T5" fmla="*/ 878225818 h 346"/>
                <a:gd name="T6" fmla="*/ 669256109 w 182"/>
                <a:gd name="T7" fmla="*/ 770373438 h 346"/>
                <a:gd name="T8" fmla="*/ 780816879 w 182"/>
                <a:gd name="T9" fmla="*/ 754966068 h 346"/>
                <a:gd name="T10" fmla="*/ 892341352 w 182"/>
                <a:gd name="T11" fmla="*/ 770373438 h 346"/>
                <a:gd name="T12" fmla="*/ 1073605084 w 182"/>
                <a:gd name="T13" fmla="*/ 909040755 h 346"/>
                <a:gd name="T14" fmla="*/ 1199106484 w 182"/>
                <a:gd name="T15" fmla="*/ 1140152688 h 346"/>
                <a:gd name="T16" fmla="*/ 1254868816 w 182"/>
                <a:gd name="T17" fmla="*/ 1479117000 h 346"/>
                <a:gd name="T18" fmla="*/ 1268809256 w 182"/>
                <a:gd name="T19" fmla="*/ 1664006625 h 346"/>
                <a:gd name="T20" fmla="*/ 1226987554 w 182"/>
                <a:gd name="T21" fmla="*/ 2095415750 h 346"/>
                <a:gd name="T22" fmla="*/ 1101486154 w 182"/>
                <a:gd name="T23" fmla="*/ 2147483647 h 346"/>
                <a:gd name="T24" fmla="*/ 934163053 w 182"/>
                <a:gd name="T25" fmla="*/ 2147483647 h 346"/>
                <a:gd name="T26" fmla="*/ 725018250 w 182"/>
                <a:gd name="T27" fmla="*/ 2147483647 h 346"/>
                <a:gd name="T28" fmla="*/ 613493777 w 182"/>
                <a:gd name="T29" fmla="*/ 2147483647 h 346"/>
                <a:gd name="T30" fmla="*/ 460111307 w 182"/>
                <a:gd name="T31" fmla="*/ 2147483647 h 346"/>
                <a:gd name="T32" fmla="*/ 376467904 w 182"/>
                <a:gd name="T33" fmla="*/ 2147483647 h 346"/>
                <a:gd name="T34" fmla="*/ 0 w 182"/>
                <a:gd name="T35" fmla="*/ 2147483647 h 346"/>
                <a:gd name="T36" fmla="*/ 13940631 w 182"/>
                <a:gd name="T37" fmla="*/ 2110823318 h 346"/>
                <a:gd name="T38" fmla="*/ 432230045 w 182"/>
                <a:gd name="T39" fmla="*/ 1972156000 h 346"/>
                <a:gd name="T40" fmla="*/ 432230045 w 182"/>
                <a:gd name="T41" fmla="*/ 2049193443 h 346"/>
                <a:gd name="T42" fmla="*/ 446170676 w 182"/>
                <a:gd name="T43" fmla="*/ 2095415750 h 346"/>
                <a:gd name="T44" fmla="*/ 529850566 w 182"/>
                <a:gd name="T45" fmla="*/ 2147483647 h 346"/>
                <a:gd name="T46" fmla="*/ 613493777 w 182"/>
                <a:gd name="T47" fmla="*/ 2147483647 h 346"/>
                <a:gd name="T48" fmla="*/ 669256109 w 182"/>
                <a:gd name="T49" fmla="*/ 2147483647 h 346"/>
                <a:gd name="T50" fmla="*/ 752935808 w 182"/>
                <a:gd name="T51" fmla="*/ 2147483647 h 346"/>
                <a:gd name="T52" fmla="*/ 808698140 w 182"/>
                <a:gd name="T53" fmla="*/ 2049193443 h 346"/>
                <a:gd name="T54" fmla="*/ 836579211 w 182"/>
                <a:gd name="T55" fmla="*/ 1694821563 h 346"/>
                <a:gd name="T56" fmla="*/ 836579211 w 182"/>
                <a:gd name="T57" fmla="*/ 1479117000 h 346"/>
                <a:gd name="T58" fmla="*/ 794757509 w 182"/>
                <a:gd name="T59" fmla="*/ 1294227375 h 346"/>
                <a:gd name="T60" fmla="*/ 711077619 w 182"/>
                <a:gd name="T61" fmla="*/ 1186375193 h 346"/>
                <a:gd name="T62" fmla="*/ 613493777 w 182"/>
                <a:gd name="T63" fmla="*/ 1140152688 h 346"/>
                <a:gd name="T64" fmla="*/ 557731636 w 182"/>
                <a:gd name="T65" fmla="*/ 1155560255 h 346"/>
                <a:gd name="T66" fmla="*/ 474051746 w 182"/>
                <a:gd name="T67" fmla="*/ 1263412438 h 346"/>
                <a:gd name="T68" fmla="*/ 446170676 w 182"/>
                <a:gd name="T69" fmla="*/ 1340449880 h 346"/>
                <a:gd name="T70" fmla="*/ 432230045 w 182"/>
                <a:gd name="T71" fmla="*/ 1972156000 h 3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346"/>
                <a:gd name="T110" fmla="*/ 182 w 182"/>
                <a:gd name="T111" fmla="*/ 346 h 3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346">
                  <a:moveTo>
                    <a:pt x="2" y="0"/>
                  </a:moveTo>
                  <a:lnTo>
                    <a:pt x="62" y="0"/>
                  </a:lnTo>
                  <a:lnTo>
                    <a:pt x="62" y="126"/>
                  </a:lnTo>
                  <a:lnTo>
                    <a:pt x="72" y="114"/>
                  </a:lnTo>
                  <a:lnTo>
                    <a:pt x="84" y="104"/>
                  </a:lnTo>
                  <a:lnTo>
                    <a:pt x="96" y="100"/>
                  </a:lnTo>
                  <a:lnTo>
                    <a:pt x="112" y="98"/>
                  </a:lnTo>
                  <a:lnTo>
                    <a:pt x="122" y="98"/>
                  </a:lnTo>
                  <a:lnTo>
                    <a:pt x="128" y="100"/>
                  </a:lnTo>
                  <a:lnTo>
                    <a:pt x="142" y="106"/>
                  </a:lnTo>
                  <a:lnTo>
                    <a:pt x="154" y="118"/>
                  </a:lnTo>
                  <a:lnTo>
                    <a:pt x="164" y="132"/>
                  </a:lnTo>
                  <a:lnTo>
                    <a:pt x="172" y="148"/>
                  </a:lnTo>
                  <a:lnTo>
                    <a:pt x="176" y="170"/>
                  </a:lnTo>
                  <a:lnTo>
                    <a:pt x="180" y="192"/>
                  </a:lnTo>
                  <a:lnTo>
                    <a:pt x="182" y="216"/>
                  </a:lnTo>
                  <a:lnTo>
                    <a:pt x="180" y="246"/>
                  </a:lnTo>
                  <a:lnTo>
                    <a:pt x="176" y="272"/>
                  </a:lnTo>
                  <a:lnTo>
                    <a:pt x="168" y="294"/>
                  </a:lnTo>
                  <a:lnTo>
                    <a:pt x="158" y="314"/>
                  </a:lnTo>
                  <a:lnTo>
                    <a:pt x="148" y="328"/>
                  </a:lnTo>
                  <a:lnTo>
                    <a:pt x="134" y="338"/>
                  </a:lnTo>
                  <a:lnTo>
                    <a:pt x="120" y="344"/>
                  </a:lnTo>
                  <a:lnTo>
                    <a:pt x="104" y="346"/>
                  </a:lnTo>
                  <a:lnTo>
                    <a:pt x="88" y="344"/>
                  </a:lnTo>
                  <a:lnTo>
                    <a:pt x="76" y="340"/>
                  </a:lnTo>
                  <a:lnTo>
                    <a:pt x="66" y="328"/>
                  </a:lnTo>
                  <a:lnTo>
                    <a:pt x="56" y="314"/>
                  </a:lnTo>
                  <a:lnTo>
                    <a:pt x="54" y="314"/>
                  </a:lnTo>
                  <a:lnTo>
                    <a:pt x="50" y="342"/>
                  </a:lnTo>
                  <a:lnTo>
                    <a:pt x="0" y="342"/>
                  </a:lnTo>
                  <a:lnTo>
                    <a:pt x="2" y="274"/>
                  </a:lnTo>
                  <a:lnTo>
                    <a:pt x="2" y="0"/>
                  </a:lnTo>
                  <a:close/>
                  <a:moveTo>
                    <a:pt x="62" y="256"/>
                  </a:moveTo>
                  <a:lnTo>
                    <a:pt x="62" y="256"/>
                  </a:lnTo>
                  <a:lnTo>
                    <a:pt x="62" y="266"/>
                  </a:lnTo>
                  <a:lnTo>
                    <a:pt x="64" y="272"/>
                  </a:lnTo>
                  <a:lnTo>
                    <a:pt x="68" y="284"/>
                  </a:lnTo>
                  <a:lnTo>
                    <a:pt x="76" y="292"/>
                  </a:lnTo>
                  <a:lnTo>
                    <a:pt x="82" y="296"/>
                  </a:lnTo>
                  <a:lnTo>
                    <a:pt x="88" y="298"/>
                  </a:lnTo>
                  <a:lnTo>
                    <a:pt x="96" y="296"/>
                  </a:lnTo>
                  <a:lnTo>
                    <a:pt x="104" y="292"/>
                  </a:lnTo>
                  <a:lnTo>
                    <a:pt x="108" y="286"/>
                  </a:lnTo>
                  <a:lnTo>
                    <a:pt x="114" y="276"/>
                  </a:lnTo>
                  <a:lnTo>
                    <a:pt x="116" y="266"/>
                  </a:lnTo>
                  <a:lnTo>
                    <a:pt x="120" y="252"/>
                  </a:lnTo>
                  <a:lnTo>
                    <a:pt x="120" y="220"/>
                  </a:lnTo>
                  <a:lnTo>
                    <a:pt x="120" y="192"/>
                  </a:lnTo>
                  <a:lnTo>
                    <a:pt x="116" y="178"/>
                  </a:lnTo>
                  <a:lnTo>
                    <a:pt x="114" y="168"/>
                  </a:lnTo>
                  <a:lnTo>
                    <a:pt x="108" y="160"/>
                  </a:lnTo>
                  <a:lnTo>
                    <a:pt x="102" y="154"/>
                  </a:lnTo>
                  <a:lnTo>
                    <a:pt x="96" y="150"/>
                  </a:lnTo>
                  <a:lnTo>
                    <a:pt x="88" y="148"/>
                  </a:lnTo>
                  <a:lnTo>
                    <a:pt x="80" y="150"/>
                  </a:lnTo>
                  <a:lnTo>
                    <a:pt x="72" y="156"/>
                  </a:lnTo>
                  <a:lnTo>
                    <a:pt x="68" y="164"/>
                  </a:lnTo>
                  <a:lnTo>
                    <a:pt x="64" y="174"/>
                  </a:lnTo>
                  <a:lnTo>
                    <a:pt x="62" y="190"/>
                  </a:lnTo>
                  <a:lnTo>
                    <a:pt x="62" y="2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942156" y="6741467"/>
              <a:ext cx="31171" cy="44022"/>
            </a:xfrm>
            <a:custGeom>
              <a:avLst/>
              <a:gdLst>
                <a:gd name="T0" fmla="*/ 447139395 w 176"/>
                <a:gd name="T1" fmla="*/ 1109628385 h 250"/>
                <a:gd name="T2" fmla="*/ 493383008 w 176"/>
                <a:gd name="T3" fmla="*/ 1307239371 h 250"/>
                <a:gd name="T4" fmla="*/ 570455762 w 176"/>
                <a:gd name="T5" fmla="*/ 1444043966 h 250"/>
                <a:gd name="T6" fmla="*/ 693811441 w 176"/>
                <a:gd name="T7" fmla="*/ 1520042172 h 250"/>
                <a:gd name="T8" fmla="*/ 863410535 w 176"/>
                <a:gd name="T9" fmla="*/ 1550464734 h 250"/>
                <a:gd name="T10" fmla="*/ 955936875 w 176"/>
                <a:gd name="T11" fmla="*/ 1535272721 h 250"/>
                <a:gd name="T12" fmla="*/ 1202608921 w 176"/>
                <a:gd name="T13" fmla="*/ 1474466528 h 250"/>
                <a:gd name="T14" fmla="*/ 1264267204 w 176"/>
                <a:gd name="T15" fmla="*/ 1808881912 h 250"/>
                <a:gd name="T16" fmla="*/ 1048424299 w 176"/>
                <a:gd name="T17" fmla="*/ 1869688302 h 250"/>
                <a:gd name="T18" fmla="*/ 770923112 w 176"/>
                <a:gd name="T19" fmla="*/ 1900072131 h 250"/>
                <a:gd name="T20" fmla="*/ 601324018 w 176"/>
                <a:gd name="T21" fmla="*/ 1884880118 h 250"/>
                <a:gd name="T22" fmla="*/ 308369245 w 176"/>
                <a:gd name="T23" fmla="*/ 1763267535 h 250"/>
                <a:gd name="T24" fmla="*/ 107941009 w 176"/>
                <a:gd name="T25" fmla="*/ 1520042172 h 250"/>
                <a:gd name="T26" fmla="*/ 15414472 w 176"/>
                <a:gd name="T27" fmla="*/ 1185626788 h 250"/>
                <a:gd name="T28" fmla="*/ 0 w 176"/>
                <a:gd name="T29" fmla="*/ 988054535 h 250"/>
                <a:gd name="T30" fmla="*/ 61658282 w 176"/>
                <a:gd name="T31" fmla="*/ 577640747 h 250"/>
                <a:gd name="T32" fmla="*/ 215842905 w 176"/>
                <a:gd name="T33" fmla="*/ 273609191 h 250"/>
                <a:gd name="T34" fmla="*/ 447139395 w 176"/>
                <a:gd name="T35" fmla="*/ 75998206 h 250"/>
                <a:gd name="T36" fmla="*/ 724640582 w 176"/>
                <a:gd name="T37" fmla="*/ 0 h 250"/>
                <a:gd name="T38" fmla="*/ 863410535 w 176"/>
                <a:gd name="T39" fmla="*/ 15192013 h 250"/>
                <a:gd name="T40" fmla="*/ 1094668109 w 176"/>
                <a:gd name="T41" fmla="*/ 136804596 h 250"/>
                <a:gd name="T42" fmla="*/ 1264267204 w 176"/>
                <a:gd name="T43" fmla="*/ 364799213 h 250"/>
                <a:gd name="T44" fmla="*/ 1341379072 w 176"/>
                <a:gd name="T45" fmla="*/ 668830966 h 250"/>
                <a:gd name="T46" fmla="*/ 1356793544 w 176"/>
                <a:gd name="T47" fmla="*/ 866441755 h 250"/>
                <a:gd name="T48" fmla="*/ 1341379072 w 176"/>
                <a:gd name="T49" fmla="*/ 1109628385 h 250"/>
                <a:gd name="T50" fmla="*/ 925068818 w 176"/>
                <a:gd name="T51" fmla="*/ 790443549 h 250"/>
                <a:gd name="T52" fmla="*/ 909654346 w 176"/>
                <a:gd name="T53" fmla="*/ 608024576 h 250"/>
                <a:gd name="T54" fmla="*/ 863410535 w 176"/>
                <a:gd name="T55" fmla="*/ 471219980 h 250"/>
                <a:gd name="T56" fmla="*/ 801752253 w 176"/>
                <a:gd name="T57" fmla="*/ 380029959 h 250"/>
                <a:gd name="T58" fmla="*/ 693811441 w 176"/>
                <a:gd name="T59" fmla="*/ 349607397 h 250"/>
                <a:gd name="T60" fmla="*/ 647567631 w 176"/>
                <a:gd name="T61" fmla="*/ 349607397 h 250"/>
                <a:gd name="T62" fmla="*/ 555041291 w 176"/>
                <a:gd name="T63" fmla="*/ 425605603 h 250"/>
                <a:gd name="T64" fmla="*/ 477968536 w 176"/>
                <a:gd name="T65" fmla="*/ 638408405 h 250"/>
                <a:gd name="T66" fmla="*/ 925068818 w 176"/>
                <a:gd name="T67" fmla="*/ 790443549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250"/>
                <a:gd name="T104" fmla="*/ 176 w 176"/>
                <a:gd name="T105" fmla="*/ 250 h 2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250">
                  <a:moveTo>
                    <a:pt x="58" y="146"/>
                  </a:moveTo>
                  <a:lnTo>
                    <a:pt x="58" y="146"/>
                  </a:lnTo>
                  <a:lnTo>
                    <a:pt x="60" y="160"/>
                  </a:lnTo>
                  <a:lnTo>
                    <a:pt x="64" y="172"/>
                  </a:lnTo>
                  <a:lnTo>
                    <a:pt x="68" y="182"/>
                  </a:lnTo>
                  <a:lnTo>
                    <a:pt x="74" y="190"/>
                  </a:lnTo>
                  <a:lnTo>
                    <a:pt x="82" y="196"/>
                  </a:lnTo>
                  <a:lnTo>
                    <a:pt x="90" y="200"/>
                  </a:lnTo>
                  <a:lnTo>
                    <a:pt x="100" y="202"/>
                  </a:lnTo>
                  <a:lnTo>
                    <a:pt x="112" y="204"/>
                  </a:lnTo>
                  <a:lnTo>
                    <a:pt x="124" y="202"/>
                  </a:lnTo>
                  <a:lnTo>
                    <a:pt x="136" y="200"/>
                  </a:lnTo>
                  <a:lnTo>
                    <a:pt x="156" y="194"/>
                  </a:lnTo>
                  <a:lnTo>
                    <a:pt x="164" y="238"/>
                  </a:lnTo>
                  <a:lnTo>
                    <a:pt x="152" y="242"/>
                  </a:lnTo>
                  <a:lnTo>
                    <a:pt x="136" y="246"/>
                  </a:lnTo>
                  <a:lnTo>
                    <a:pt x="118" y="248"/>
                  </a:lnTo>
                  <a:lnTo>
                    <a:pt x="100" y="250"/>
                  </a:lnTo>
                  <a:lnTo>
                    <a:pt x="78" y="248"/>
                  </a:lnTo>
                  <a:lnTo>
                    <a:pt x="58" y="242"/>
                  </a:lnTo>
                  <a:lnTo>
                    <a:pt x="40" y="232"/>
                  </a:lnTo>
                  <a:lnTo>
                    <a:pt x="26" y="218"/>
                  </a:lnTo>
                  <a:lnTo>
                    <a:pt x="14" y="200"/>
                  </a:lnTo>
                  <a:lnTo>
                    <a:pt x="6" y="180"/>
                  </a:lnTo>
                  <a:lnTo>
                    <a:pt x="2" y="156"/>
                  </a:lnTo>
                  <a:lnTo>
                    <a:pt x="0" y="130"/>
                  </a:lnTo>
                  <a:lnTo>
                    <a:pt x="2" y="102"/>
                  </a:lnTo>
                  <a:lnTo>
                    <a:pt x="8" y="76"/>
                  </a:lnTo>
                  <a:lnTo>
                    <a:pt x="16" y="54"/>
                  </a:lnTo>
                  <a:lnTo>
                    <a:pt x="28" y="36"/>
                  </a:lnTo>
                  <a:lnTo>
                    <a:pt x="42" y="20"/>
                  </a:lnTo>
                  <a:lnTo>
                    <a:pt x="58" y="10"/>
                  </a:lnTo>
                  <a:lnTo>
                    <a:pt x="76" y="4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2" y="18"/>
                  </a:lnTo>
                  <a:lnTo>
                    <a:pt x="154" y="32"/>
                  </a:lnTo>
                  <a:lnTo>
                    <a:pt x="164" y="48"/>
                  </a:lnTo>
                  <a:lnTo>
                    <a:pt x="170" y="66"/>
                  </a:lnTo>
                  <a:lnTo>
                    <a:pt x="174" y="88"/>
                  </a:lnTo>
                  <a:lnTo>
                    <a:pt x="176" y="114"/>
                  </a:lnTo>
                  <a:lnTo>
                    <a:pt x="174" y="134"/>
                  </a:lnTo>
                  <a:lnTo>
                    <a:pt x="174" y="146"/>
                  </a:lnTo>
                  <a:lnTo>
                    <a:pt x="58" y="146"/>
                  </a:lnTo>
                  <a:close/>
                  <a:moveTo>
                    <a:pt x="120" y="104"/>
                  </a:moveTo>
                  <a:lnTo>
                    <a:pt x="120" y="104"/>
                  </a:lnTo>
                  <a:lnTo>
                    <a:pt x="118" y="80"/>
                  </a:lnTo>
                  <a:lnTo>
                    <a:pt x="116" y="70"/>
                  </a:lnTo>
                  <a:lnTo>
                    <a:pt x="112" y="62"/>
                  </a:lnTo>
                  <a:lnTo>
                    <a:pt x="108" y="54"/>
                  </a:lnTo>
                  <a:lnTo>
                    <a:pt x="104" y="50"/>
                  </a:lnTo>
                  <a:lnTo>
                    <a:pt x="98" y="46"/>
                  </a:lnTo>
                  <a:lnTo>
                    <a:pt x="90" y="46"/>
                  </a:lnTo>
                  <a:lnTo>
                    <a:pt x="84" y="46"/>
                  </a:lnTo>
                  <a:lnTo>
                    <a:pt x="76" y="50"/>
                  </a:lnTo>
                  <a:lnTo>
                    <a:pt x="72" y="56"/>
                  </a:lnTo>
                  <a:lnTo>
                    <a:pt x="66" y="64"/>
                  </a:lnTo>
                  <a:lnTo>
                    <a:pt x="62" y="84"/>
                  </a:lnTo>
                  <a:lnTo>
                    <a:pt x="58" y="104"/>
                  </a:lnTo>
                  <a:lnTo>
                    <a:pt x="12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904535" y="6528874"/>
              <a:ext cx="68791" cy="165350"/>
            </a:xfrm>
            <a:custGeom>
              <a:avLst/>
              <a:gdLst>
                <a:gd name="T0" fmla="*/ 0 w 386"/>
                <a:gd name="T1" fmla="*/ 0 h 920"/>
                <a:gd name="T2" fmla="*/ 2147483647 w 386"/>
                <a:gd name="T3" fmla="*/ 0 h 920"/>
                <a:gd name="T4" fmla="*/ 2147483647 w 386"/>
                <a:gd name="T5" fmla="*/ 2147483647 h 920"/>
                <a:gd name="T6" fmla="*/ 0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0" y="0"/>
                  </a:moveTo>
                  <a:lnTo>
                    <a:pt x="386" y="0"/>
                  </a:lnTo>
                  <a:lnTo>
                    <a:pt x="386" y="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8786300" y="6528874"/>
              <a:ext cx="68791" cy="165350"/>
            </a:xfrm>
            <a:custGeom>
              <a:avLst/>
              <a:gdLst>
                <a:gd name="T0" fmla="*/ 2147483647 w 386"/>
                <a:gd name="T1" fmla="*/ 0 h 920"/>
                <a:gd name="T2" fmla="*/ 0 w 386"/>
                <a:gd name="T3" fmla="*/ 0 h 920"/>
                <a:gd name="T4" fmla="*/ 0 w 386"/>
                <a:gd name="T5" fmla="*/ 2147483647 h 920"/>
                <a:gd name="T6" fmla="*/ 2147483647 w 386"/>
                <a:gd name="T7" fmla="*/ 0 h 9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6"/>
                <a:gd name="T13" fmla="*/ 0 h 920"/>
                <a:gd name="T14" fmla="*/ 386 w 386"/>
                <a:gd name="T15" fmla="*/ 920 h 9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6" h="920">
                  <a:moveTo>
                    <a:pt x="386" y="0"/>
                  </a:moveTo>
                  <a:lnTo>
                    <a:pt x="0" y="0"/>
                  </a:lnTo>
                  <a:lnTo>
                    <a:pt x="0" y="9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849717" y="6589001"/>
              <a:ext cx="74166" cy="105223"/>
            </a:xfrm>
            <a:custGeom>
              <a:avLst/>
              <a:gdLst>
                <a:gd name="T0" fmla="*/ 1336771916 w 416"/>
                <a:gd name="T1" fmla="*/ 0 h 582"/>
                <a:gd name="T2" fmla="*/ 2147483647 w 416"/>
                <a:gd name="T3" fmla="*/ 2147483647 h 582"/>
                <a:gd name="T4" fmla="*/ 1997308539 w 416"/>
                <a:gd name="T5" fmla="*/ 2147483647 h 582"/>
                <a:gd name="T6" fmla="*/ 1415424145 w 416"/>
                <a:gd name="T7" fmla="*/ 2147483647 h 582"/>
                <a:gd name="T8" fmla="*/ 0 w 416"/>
                <a:gd name="T9" fmla="*/ 2147483647 h 582"/>
                <a:gd name="T10" fmla="*/ 1336771916 w 416"/>
                <a:gd name="T11" fmla="*/ 0 h 5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6"/>
                <a:gd name="T19" fmla="*/ 0 h 582"/>
                <a:gd name="T20" fmla="*/ 416 w 416"/>
                <a:gd name="T21" fmla="*/ 582 h 5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6" h="582">
                  <a:moveTo>
                    <a:pt x="170" y="0"/>
                  </a:moveTo>
                  <a:lnTo>
                    <a:pt x="416" y="582"/>
                  </a:lnTo>
                  <a:lnTo>
                    <a:pt x="254" y="582"/>
                  </a:lnTo>
                  <a:lnTo>
                    <a:pt x="180" y="396"/>
                  </a:lnTo>
                  <a:lnTo>
                    <a:pt x="0" y="39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77626" y="6528874"/>
              <a:ext cx="12899" cy="12884"/>
            </a:xfrm>
            <a:custGeom>
              <a:avLst/>
              <a:gdLst>
                <a:gd name="T0" fmla="*/ 287240651 w 72"/>
                <a:gd name="T1" fmla="*/ 0 h 72"/>
                <a:gd name="T2" fmla="*/ 398918740 w 72"/>
                <a:gd name="T3" fmla="*/ 15968860 h 72"/>
                <a:gd name="T4" fmla="*/ 494665623 w 72"/>
                <a:gd name="T5" fmla="*/ 79764775 h 72"/>
                <a:gd name="T6" fmla="*/ 558470370 w 72"/>
                <a:gd name="T7" fmla="*/ 175498211 h 72"/>
                <a:gd name="T8" fmla="*/ 574441339 w 72"/>
                <a:gd name="T9" fmla="*/ 287160744 h 72"/>
                <a:gd name="T10" fmla="*/ 574441339 w 72"/>
                <a:gd name="T11" fmla="*/ 335027562 h 72"/>
                <a:gd name="T12" fmla="*/ 526567997 w 72"/>
                <a:gd name="T13" fmla="*/ 446690095 h 72"/>
                <a:gd name="T14" fmla="*/ 446792281 w 72"/>
                <a:gd name="T15" fmla="*/ 526454871 h 72"/>
                <a:gd name="T16" fmla="*/ 351045398 w 72"/>
                <a:gd name="T17" fmla="*/ 558352829 h 72"/>
                <a:gd name="T18" fmla="*/ 287240651 w 72"/>
                <a:gd name="T19" fmla="*/ 574321688 h 72"/>
                <a:gd name="T20" fmla="*/ 175522599 w 72"/>
                <a:gd name="T21" fmla="*/ 542423730 h 72"/>
                <a:gd name="T22" fmla="*/ 79775715 w 72"/>
                <a:gd name="T23" fmla="*/ 494556913 h 72"/>
                <a:gd name="T24" fmla="*/ 15971169 w 72"/>
                <a:gd name="T25" fmla="*/ 398823278 h 72"/>
                <a:gd name="T26" fmla="*/ 0 w 72"/>
                <a:gd name="T27" fmla="*/ 287160744 h 72"/>
                <a:gd name="T28" fmla="*/ 0 w 72"/>
                <a:gd name="T29" fmla="*/ 223365028 h 72"/>
                <a:gd name="T30" fmla="*/ 47873542 w 72"/>
                <a:gd name="T31" fmla="*/ 127631393 h 72"/>
                <a:gd name="T32" fmla="*/ 127649257 w 72"/>
                <a:gd name="T33" fmla="*/ 47866818 h 72"/>
                <a:gd name="T34" fmla="*/ 223396141 w 72"/>
                <a:gd name="T35" fmla="*/ 0 h 72"/>
                <a:gd name="T36" fmla="*/ 287240651 w 72"/>
                <a:gd name="T37" fmla="*/ 0 h 72"/>
                <a:gd name="T38" fmla="*/ 287240651 w 72"/>
                <a:gd name="T39" fmla="*/ 47866818 h 72"/>
                <a:gd name="T40" fmla="*/ 207424972 w 72"/>
                <a:gd name="T41" fmla="*/ 63795716 h 72"/>
                <a:gd name="T42" fmla="*/ 79775715 w 72"/>
                <a:gd name="T43" fmla="*/ 191427309 h 72"/>
                <a:gd name="T44" fmla="*/ 63844511 w 72"/>
                <a:gd name="T45" fmla="*/ 287160744 h 72"/>
                <a:gd name="T46" fmla="*/ 127649257 w 72"/>
                <a:gd name="T47" fmla="*/ 446690095 h 72"/>
                <a:gd name="T48" fmla="*/ 239367309 w 72"/>
                <a:gd name="T49" fmla="*/ 510525772 h 72"/>
                <a:gd name="T50" fmla="*/ 287240651 w 72"/>
                <a:gd name="T51" fmla="*/ 526454871 h 72"/>
                <a:gd name="T52" fmla="*/ 382947571 w 72"/>
                <a:gd name="T53" fmla="*/ 510525772 h 72"/>
                <a:gd name="T54" fmla="*/ 494665623 w 72"/>
                <a:gd name="T55" fmla="*/ 382894379 h 72"/>
                <a:gd name="T56" fmla="*/ 510596828 w 72"/>
                <a:gd name="T57" fmla="*/ 287160744 h 72"/>
                <a:gd name="T58" fmla="*/ 446792281 w 72"/>
                <a:gd name="T59" fmla="*/ 111662534 h 72"/>
                <a:gd name="T60" fmla="*/ 335074229 w 72"/>
                <a:gd name="T61" fmla="*/ 47866818 h 72"/>
                <a:gd name="T62" fmla="*/ 287240651 w 72"/>
                <a:gd name="T63" fmla="*/ 47866818 h 72"/>
                <a:gd name="T64" fmla="*/ 175522599 w 72"/>
                <a:gd name="T65" fmla="*/ 446690095 h 72"/>
                <a:gd name="T66" fmla="*/ 175522599 w 72"/>
                <a:gd name="T67" fmla="*/ 127631393 h 72"/>
                <a:gd name="T68" fmla="*/ 271269483 w 72"/>
                <a:gd name="T69" fmla="*/ 127631393 h 72"/>
                <a:gd name="T70" fmla="*/ 382947571 w 72"/>
                <a:gd name="T71" fmla="*/ 143600453 h 72"/>
                <a:gd name="T72" fmla="*/ 398918740 w 72"/>
                <a:gd name="T73" fmla="*/ 175498211 h 72"/>
                <a:gd name="T74" fmla="*/ 398918740 w 72"/>
                <a:gd name="T75" fmla="*/ 223365028 h 72"/>
                <a:gd name="T76" fmla="*/ 382947571 w 72"/>
                <a:gd name="T77" fmla="*/ 271191885 h 72"/>
                <a:gd name="T78" fmla="*/ 351045398 w 72"/>
                <a:gd name="T79" fmla="*/ 287160744 h 72"/>
                <a:gd name="T80" fmla="*/ 382947571 w 72"/>
                <a:gd name="T81" fmla="*/ 319058702 h 72"/>
                <a:gd name="T82" fmla="*/ 398918740 w 72"/>
                <a:gd name="T83" fmla="*/ 366925520 h 72"/>
                <a:gd name="T84" fmla="*/ 351045398 w 72"/>
                <a:gd name="T85" fmla="*/ 446690095 h 72"/>
                <a:gd name="T86" fmla="*/ 335074229 w 72"/>
                <a:gd name="T87" fmla="*/ 366925520 h 72"/>
                <a:gd name="T88" fmla="*/ 319143024 w 72"/>
                <a:gd name="T89" fmla="*/ 335027562 h 72"/>
                <a:gd name="T90" fmla="*/ 239367309 w 72"/>
                <a:gd name="T91" fmla="*/ 319058702 h 72"/>
                <a:gd name="T92" fmla="*/ 239367309 w 72"/>
                <a:gd name="T93" fmla="*/ 271191885 h 72"/>
                <a:gd name="T94" fmla="*/ 271269483 w 72"/>
                <a:gd name="T95" fmla="*/ 271191885 h 72"/>
                <a:gd name="T96" fmla="*/ 335074229 w 72"/>
                <a:gd name="T97" fmla="*/ 239294127 h 72"/>
                <a:gd name="T98" fmla="*/ 351045398 w 72"/>
                <a:gd name="T99" fmla="*/ 223365028 h 72"/>
                <a:gd name="T100" fmla="*/ 335074229 w 72"/>
                <a:gd name="T101" fmla="*/ 175498211 h 72"/>
                <a:gd name="T102" fmla="*/ 271269483 w 72"/>
                <a:gd name="T103" fmla="*/ 159529351 h 72"/>
                <a:gd name="T104" fmla="*/ 239367309 w 72"/>
                <a:gd name="T105" fmla="*/ 175498211 h 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2"/>
                <a:gd name="T160" fmla="*/ 0 h 72"/>
                <a:gd name="T161" fmla="*/ 72 w 72"/>
                <a:gd name="T162" fmla="*/ 72 h 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2" h="72">
                  <a:moveTo>
                    <a:pt x="36" y="0"/>
                  </a:moveTo>
                  <a:lnTo>
                    <a:pt x="36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2" y="10"/>
                  </a:lnTo>
                  <a:lnTo>
                    <a:pt x="66" y="16"/>
                  </a:lnTo>
                  <a:lnTo>
                    <a:pt x="70" y="22"/>
                  </a:lnTo>
                  <a:lnTo>
                    <a:pt x="72" y="28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0" y="50"/>
                  </a:lnTo>
                  <a:lnTo>
                    <a:pt x="66" y="56"/>
                  </a:lnTo>
                  <a:lnTo>
                    <a:pt x="62" y="62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28" y="70"/>
                  </a:lnTo>
                  <a:lnTo>
                    <a:pt x="22" y="68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6"/>
                  </a:moveTo>
                  <a:lnTo>
                    <a:pt x="36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16" y="14"/>
                  </a:lnTo>
                  <a:lnTo>
                    <a:pt x="10" y="24"/>
                  </a:lnTo>
                  <a:lnTo>
                    <a:pt x="8" y="36"/>
                  </a:lnTo>
                  <a:lnTo>
                    <a:pt x="10" y="48"/>
                  </a:lnTo>
                  <a:lnTo>
                    <a:pt x="16" y="56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2" y="48"/>
                  </a:lnTo>
                  <a:lnTo>
                    <a:pt x="64" y="36"/>
                  </a:lnTo>
                  <a:lnTo>
                    <a:pt x="62" y="24"/>
                  </a:lnTo>
                  <a:lnTo>
                    <a:pt x="56" y="14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6" y="6"/>
                  </a:lnTo>
                  <a:close/>
                  <a:moveTo>
                    <a:pt x="30" y="56"/>
                  </a:moveTo>
                  <a:lnTo>
                    <a:pt x="22" y="56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48" y="34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50" y="46"/>
                  </a:lnTo>
                  <a:lnTo>
                    <a:pt x="52" y="56"/>
                  </a:lnTo>
                  <a:lnTo>
                    <a:pt x="44" y="56"/>
                  </a:lnTo>
                  <a:lnTo>
                    <a:pt x="42" y="46"/>
                  </a:lnTo>
                  <a:lnTo>
                    <a:pt x="40" y="42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56"/>
                  </a:lnTo>
                  <a:close/>
                  <a:moveTo>
                    <a:pt x="30" y="34"/>
                  </a:moveTo>
                  <a:lnTo>
                    <a:pt x="34" y="34"/>
                  </a:lnTo>
                  <a:lnTo>
                    <a:pt x="40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38" y="22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3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4150"/>
            <a:ext cx="8686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0" y="66294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136" y="6629400"/>
            <a:ext cx="3903664" cy="16827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477000"/>
            <a:ext cx="762000" cy="168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90156F56-D5AE-4C6F-B826-C69D1BC521BB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168275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8513" indent="-1666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15888" algn="l" defTabSz="914400" rtl="0" eaLnBrk="1" latinLnBrk="0" hangingPunct="1">
        <a:spcBef>
          <a:spcPts val="600"/>
        </a:spcBef>
        <a:buClr>
          <a:schemeClr val="accent4"/>
        </a:buClr>
        <a:buSzPct val="70000"/>
        <a:buFont typeface="Wingdings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1012" y="1890010"/>
            <a:ext cx="8190798" cy="276999"/>
          </a:xfrm>
        </p:spPr>
        <p:txBody>
          <a:bodyPr/>
          <a:lstStyle/>
          <a:p>
            <a:r>
              <a:rPr lang="en-US" dirty="0" smtClean="0"/>
              <a:t>Des Oates  </a:t>
            </a:r>
            <a:r>
              <a:rPr lang="en-US" dirty="0" smtClean="0"/>
              <a:t>| Engineering Manager | Adobe </a:t>
            </a:r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Enabling ITS2 in Adobe AEM and Apache Sling/Jackrabbit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55683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FFFFFF"/>
              </a:solidFill>
              <a:latin typeface="+mn-lt"/>
              <a:ea typeface="ＭＳ Ｐゴシック" pitchFamily="-111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58" y="2443493"/>
            <a:ext cx="1554480" cy="195681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169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</a:t>
            </a:r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4" y="1676400"/>
            <a:ext cx="5842000" cy="3090333"/>
          </a:xfrm>
        </p:spPr>
        <p:txBody>
          <a:bodyPr/>
          <a:lstStyle/>
          <a:p>
            <a:r>
              <a:rPr lang="en-US" sz="2800" dirty="0" smtClean="0"/>
              <a:t>The Proposed Implementation</a:t>
            </a:r>
          </a:p>
          <a:p>
            <a:r>
              <a:rPr lang="en-US" sz="2800" dirty="0" smtClean="0"/>
              <a:t>Where We </a:t>
            </a:r>
            <a:r>
              <a:rPr lang="en-US" sz="2800" dirty="0"/>
              <a:t>A</a:t>
            </a:r>
            <a:r>
              <a:rPr lang="en-US" sz="2800" dirty="0" smtClean="0"/>
              <a:t>re </a:t>
            </a:r>
            <a:r>
              <a:rPr lang="en-US" sz="2800" dirty="0"/>
              <a:t>N</a:t>
            </a:r>
            <a:r>
              <a:rPr lang="en-US" sz="2800" dirty="0" smtClean="0"/>
              <a:t>ow</a:t>
            </a:r>
          </a:p>
          <a:p>
            <a:r>
              <a:rPr lang="en-US" sz="2800" dirty="0" smtClean="0"/>
              <a:t>Deliverables and Expectations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592521"/>
      </p:ext>
    </p:extLst>
  </p:cSld>
  <p:clrMapOvr>
    <a:masterClrMapping/>
  </p:clrMapOvr>
  <p:transition xmlns:p14="http://schemas.microsoft.com/office/powerpoint/2010/main" advTm="2373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532467" y="4976283"/>
            <a:ext cx="7382933" cy="808822"/>
            <a:chOff x="1532467" y="4976283"/>
            <a:chExt cx="7382933" cy="808822"/>
          </a:xfrm>
        </p:grpSpPr>
        <p:sp>
          <p:nvSpPr>
            <p:cNvPr id="25" name="Rectangle 24"/>
            <p:cNvSpPr/>
            <p:nvPr/>
          </p:nvSpPr>
          <p:spPr>
            <a:xfrm>
              <a:off x="1532467" y="4976283"/>
              <a:ext cx="7382933" cy="808822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9000"/>
              </a:schemeClr>
            </a:solidFill>
            <a:ln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alpha val="40000"/>
                    </a:schemeClr>
                  </a:gs>
                  <a:gs pos="100000">
                    <a:srgbClr val="FFFFFF">
                      <a:alpha val="4000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91647" y="5310687"/>
              <a:ext cx="1921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 Standard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2467" y="3876364"/>
            <a:ext cx="7382933" cy="1099919"/>
            <a:chOff x="1532467" y="3876364"/>
            <a:chExt cx="7382933" cy="1099919"/>
          </a:xfrm>
        </p:grpSpPr>
        <p:sp>
          <p:nvSpPr>
            <p:cNvPr id="24" name="Rectangle 23"/>
            <p:cNvSpPr/>
            <p:nvPr/>
          </p:nvSpPr>
          <p:spPr>
            <a:xfrm>
              <a:off x="1532467" y="3876364"/>
              <a:ext cx="7382933" cy="1099919"/>
            </a:xfrm>
            <a:prstGeom prst="rect">
              <a:avLst/>
            </a:prstGeom>
            <a:gradFill>
              <a:gsLst>
                <a:gs pos="99000">
                  <a:schemeClr val="accent2">
                    <a:lumMod val="40000"/>
                    <a:lumOff val="60000"/>
                    <a:alpha val="4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0451" y="4207933"/>
              <a:ext cx="91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Open</a:t>
              </a:r>
            </a:p>
            <a:p>
              <a:r>
                <a:rPr lang="en-US" dirty="0" smtClean="0"/>
                <a:t>Source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32467" y="1862666"/>
            <a:ext cx="7382933" cy="2013697"/>
            <a:chOff x="1532467" y="1862666"/>
            <a:chExt cx="7382933" cy="2013697"/>
          </a:xfrm>
        </p:grpSpPr>
        <p:sp>
          <p:nvSpPr>
            <p:cNvPr id="23" name="Rectangle 22"/>
            <p:cNvSpPr/>
            <p:nvPr/>
          </p:nvSpPr>
          <p:spPr>
            <a:xfrm>
              <a:off x="1532467" y="1862666"/>
              <a:ext cx="7382933" cy="2013697"/>
            </a:xfrm>
            <a:prstGeom prst="rect">
              <a:avLst/>
            </a:prstGeom>
            <a:gradFill>
              <a:gsLst>
                <a:gs pos="50000">
                  <a:schemeClr val="accent3">
                    <a:lumMod val="40000"/>
                    <a:lumOff val="60000"/>
                    <a:alpha val="4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16800" y="2749034"/>
              <a:ext cx="131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Proprietary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8833" y="4049183"/>
            <a:ext cx="5239572" cy="927100"/>
            <a:chOff x="2518833" y="4049183"/>
            <a:chExt cx="5239572" cy="9271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8833" y="4049183"/>
              <a:ext cx="3111500" cy="9271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91200" y="4207933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Apache Sling</a:t>
              </a:r>
            </a:p>
            <a:p>
              <a:r>
                <a:rPr lang="en-US" dirty="0" smtClean="0"/>
                <a:t>Apache Jackrabbit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Implementation Proposal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09950" y="1943100"/>
            <a:ext cx="4442664" cy="990600"/>
            <a:chOff x="3409950" y="1943100"/>
            <a:chExt cx="4442664" cy="990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9950" y="1943100"/>
              <a:ext cx="1562100" cy="99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97450" y="2109801"/>
              <a:ext cx="2855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Adobe Experience Manager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081867" y="2992967"/>
            <a:ext cx="4828584" cy="977900"/>
            <a:chOff x="3081867" y="2992967"/>
            <a:chExt cx="4828584" cy="977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1867" y="2992967"/>
              <a:ext cx="1915583" cy="9779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07092" y="3335651"/>
              <a:ext cx="290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Content Repository Extreme</a:t>
              </a:r>
              <a:endParaRPr lang="en-US" dirty="0"/>
            </a:p>
          </p:txBody>
        </p:sp>
      </p:grp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6"/>
          <a:srcRect l="22960" r="22960"/>
          <a:stretch>
            <a:fillRect/>
          </a:stretch>
        </p:blipFill>
        <p:spPr>
          <a:xfrm>
            <a:off x="2918883" y="3920065"/>
            <a:ext cx="1272117" cy="758806"/>
          </a:xfrm>
        </p:spPr>
      </p:pic>
      <p:sp>
        <p:nvSpPr>
          <p:cNvPr id="17" name="TextBox 16"/>
          <p:cNvSpPr txBox="1"/>
          <p:nvPr/>
        </p:nvSpPr>
        <p:spPr>
          <a:xfrm>
            <a:off x="2254248" y="5092445"/>
            <a:ext cx="3771900" cy="5875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/>
                <a:cs typeface="Britannic Bold"/>
              </a:rPr>
              <a:t>JSR 283 (JCR 2.0)</a:t>
            </a:r>
          </a:p>
          <a:p>
            <a:pPr algn="ctr"/>
            <a:r>
              <a:rPr lang="en-US" dirty="0" smtClean="0">
                <a:latin typeface="Britannic Bold"/>
                <a:cs typeface="Britannic Bold"/>
              </a:rPr>
              <a:t>Java Content Repository</a:t>
            </a:r>
            <a:endParaRPr lang="en-US" dirty="0">
              <a:latin typeface="Britannic Bold"/>
              <a:cs typeface="Britannic Bold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9867" y="4309539"/>
            <a:ext cx="72813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ITS2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49867" y="2808301"/>
            <a:ext cx="728134" cy="369332"/>
          </a:xfrm>
          <a:prstGeom prst="rect">
            <a:avLst/>
          </a:prstGeom>
          <a:gradFill>
            <a:gsLst>
              <a:gs pos="0">
                <a:schemeClr val="dk1">
                  <a:tint val="75000"/>
                  <a:shade val="85000"/>
                  <a:satMod val="230000"/>
                  <a:alpha val="38000"/>
                </a:schemeClr>
              </a:gs>
              <a:gs pos="100000">
                <a:schemeClr val="dk1">
                  <a:tint val="77000"/>
                  <a:shade val="80000"/>
                  <a:satMod val="230000"/>
                  <a:alpha val="18000"/>
                </a:schemeClr>
              </a:gs>
            </a:gsLst>
          </a:gradFill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ITS2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246618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51467"/>
            <a:ext cx="5571067" cy="2658534"/>
          </a:xfrm>
        </p:spPr>
        <p:txBody>
          <a:bodyPr>
            <a:normAutofit/>
          </a:bodyPr>
          <a:lstStyle/>
          <a:p>
            <a:r>
              <a:rPr lang="en-US" dirty="0" smtClean="0"/>
              <a:t>Started!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 err="1" smtClean="0"/>
              <a:t>Onboarded</a:t>
            </a:r>
            <a:endParaRPr lang="en-US" dirty="0" smtClean="0"/>
          </a:p>
          <a:p>
            <a:pPr lvl="1"/>
            <a:r>
              <a:rPr lang="en-US" dirty="0" smtClean="0"/>
              <a:t>Designs Proposed and Reviewed</a:t>
            </a:r>
          </a:p>
          <a:p>
            <a:pPr lvl="1"/>
            <a:r>
              <a:rPr lang="en-US" dirty="0" smtClean="0"/>
              <a:t>Work Started on 1</a:t>
            </a:r>
            <a:r>
              <a:rPr lang="en-US" baseline="30000" dirty="0" smtClean="0"/>
              <a:t>st</a:t>
            </a:r>
            <a:r>
              <a:rPr lang="en-US" dirty="0" smtClean="0"/>
              <a:t> two data categories:</a:t>
            </a:r>
          </a:p>
          <a:p>
            <a:pPr lvl="2"/>
            <a:r>
              <a:rPr lang="en-US" b="1" dirty="0" smtClean="0">
                <a:latin typeface="Minion Pro"/>
                <a:cs typeface="Minion Pro"/>
              </a:rPr>
              <a:t>Translate</a:t>
            </a:r>
          </a:p>
          <a:p>
            <a:pPr lvl="2"/>
            <a:r>
              <a:rPr lang="en-US" b="1" dirty="0" smtClean="0">
                <a:latin typeface="Minion Pro"/>
                <a:cs typeface="Minion Pro"/>
              </a:rPr>
              <a:t>Localization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32986"/>
      </p:ext>
    </p:extLst>
  </p:cSld>
  <p:clrMapOvr>
    <a:masterClrMapping/>
  </p:clrMapOvr>
  <p:transition xmlns:p14="http://schemas.microsoft.com/office/powerpoint/2010/main" advTm="29665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We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54667"/>
            <a:ext cx="5571067" cy="265853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Delayed by around 3 to 4 months</a:t>
            </a:r>
          </a:p>
          <a:p>
            <a:pPr lvl="2"/>
            <a:r>
              <a:rPr lang="en-US" dirty="0" smtClean="0"/>
              <a:t>Staff Rotation</a:t>
            </a:r>
          </a:p>
          <a:p>
            <a:pPr lvl="2"/>
            <a:r>
              <a:rPr lang="en-US" dirty="0" smtClean="0"/>
              <a:t>Finding the Resources</a:t>
            </a:r>
          </a:p>
          <a:p>
            <a:pPr lvl="2"/>
            <a:r>
              <a:rPr lang="en-US" dirty="0" smtClean="0"/>
              <a:t>Business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00631"/>
      </p:ext>
    </p:extLst>
  </p:cSld>
  <p:clrMapOvr>
    <a:masterClrMapping/>
  </p:clrMapOvr>
  <p:transition xmlns:p14="http://schemas.microsoft.com/office/powerpoint/2010/main" advTm="8568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76200" y="1981200"/>
            <a:ext cx="1280160" cy="175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April</a:t>
            </a:r>
          </a:p>
          <a:p>
            <a:r>
              <a:rPr lang="en-US" sz="1000" dirty="0">
                <a:solidFill>
                  <a:schemeClr val="tx1"/>
                </a:solidFill>
              </a:rPr>
              <a:t>Resource on boarding.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Design draft.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142068" y="1981200"/>
            <a:ext cx="1280160" cy="175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June</a:t>
            </a:r>
          </a:p>
          <a:p>
            <a:r>
              <a:rPr lang="en-US" sz="1000" dirty="0">
                <a:solidFill>
                  <a:schemeClr val="tx1"/>
                </a:solidFill>
              </a:rPr>
              <a:t>1</a:t>
            </a:r>
            <a:r>
              <a:rPr lang="en-US" sz="1000" dirty="0" smtClean="0">
                <a:solidFill>
                  <a:schemeClr val="tx1"/>
                </a:solidFill>
              </a:rPr>
              <a:t>st prototype: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Global rules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Translate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L10n Note</a:t>
            </a:r>
          </a:p>
          <a:p>
            <a:r>
              <a:rPr lang="en-US" sz="1000" dirty="0" err="1" smtClean="0">
                <a:solidFill>
                  <a:schemeClr val="tx1"/>
                </a:solidFill>
              </a:rPr>
              <a:t>sling:resourceSuperType</a:t>
            </a: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1000" dirty="0" smtClean="0">
                <a:solidFill>
                  <a:schemeClr val="tx1"/>
                </a:solidFill>
              </a:rPr>
              <a:t>JCR store/retrieve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HTML export</a:t>
            </a:r>
          </a:p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608760" y="1981200"/>
            <a:ext cx="1280160" cy="1752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May</a:t>
            </a:r>
          </a:p>
          <a:p>
            <a:r>
              <a:rPr lang="en-US" sz="1000" dirty="0">
                <a:solidFill>
                  <a:schemeClr val="tx1"/>
                </a:solidFill>
              </a:rPr>
              <a:t>First sprints  begin.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Design approved.</a:t>
            </a:r>
          </a:p>
          <a:p>
            <a:r>
              <a:rPr lang="en-US" sz="1000" dirty="0">
                <a:solidFill>
                  <a:schemeClr val="tx1"/>
                </a:solidFill>
              </a:rPr>
              <a:t>Begin open source Legal process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674629" y="1981200"/>
            <a:ext cx="1280160" cy="1752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/>
              <a:t>July</a:t>
            </a:r>
          </a:p>
          <a:p>
            <a:r>
              <a:rPr lang="en-US" sz="100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prototype:</a:t>
            </a:r>
          </a:p>
          <a:p>
            <a:r>
              <a:rPr lang="en-US" sz="1000" dirty="0" smtClean="0"/>
              <a:t>Global rules</a:t>
            </a:r>
          </a:p>
          <a:p>
            <a:r>
              <a:rPr lang="en-US" sz="1000" dirty="0" err="1" smtClean="0"/>
              <a:t>IDValue</a:t>
            </a:r>
            <a:r>
              <a:rPr lang="en-US" sz="1000" dirty="0" smtClean="0"/>
              <a:t>/ </a:t>
            </a:r>
            <a:r>
              <a:rPr lang="en-US" sz="1000" dirty="0" err="1" smtClean="0"/>
              <a:t>IDValueRule</a:t>
            </a:r>
            <a:endParaRPr lang="en-US" sz="1000" dirty="0" smtClean="0"/>
          </a:p>
          <a:p>
            <a:r>
              <a:rPr lang="en-US" sz="1000" dirty="0" err="1" smtClean="0"/>
              <a:t>TargetPointer</a:t>
            </a:r>
            <a:r>
              <a:rPr lang="en-US" sz="1000" dirty="0" smtClean="0"/>
              <a:t>/</a:t>
            </a:r>
          </a:p>
          <a:p>
            <a:r>
              <a:rPr lang="en-US" sz="1000" dirty="0" err="1" smtClean="0"/>
              <a:t>TargetPointerRule</a:t>
            </a:r>
            <a:endParaRPr lang="en-US" sz="1000" dirty="0" smtClean="0"/>
          </a:p>
          <a:p>
            <a:r>
              <a:rPr lang="en-US" sz="1000" dirty="0" smtClean="0"/>
              <a:t>Legal check-in</a:t>
            </a:r>
            <a:endParaRPr lang="en-US" sz="1000" dirty="0"/>
          </a:p>
        </p:txBody>
      </p:sp>
      <p:sp>
        <p:nvSpPr>
          <p:cNvPr id="66" name="Rounded Rectangle 65"/>
          <p:cNvSpPr/>
          <p:nvPr/>
        </p:nvSpPr>
        <p:spPr>
          <a:xfrm>
            <a:off x="6210178" y="1981200"/>
            <a:ext cx="1280160" cy="1752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/>
              <a:t>August</a:t>
            </a:r>
          </a:p>
          <a:p>
            <a:r>
              <a:rPr lang="en-US" sz="1000" dirty="0"/>
              <a:t>3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prototype</a:t>
            </a:r>
          </a:p>
          <a:p>
            <a:r>
              <a:rPr lang="en-US" sz="1000" dirty="0" smtClean="0"/>
              <a:t>Local rules</a:t>
            </a:r>
          </a:p>
          <a:p>
            <a:r>
              <a:rPr lang="en-US" sz="1000" dirty="0" smtClean="0"/>
              <a:t>4 data categories</a:t>
            </a:r>
          </a:p>
          <a:p>
            <a:r>
              <a:rPr lang="en-US" sz="1000" dirty="0" smtClean="0"/>
              <a:t>Extend Sling GET</a:t>
            </a:r>
          </a:p>
          <a:p>
            <a:r>
              <a:rPr lang="en-US" sz="1000" dirty="0" smtClean="0"/>
              <a:t>HTML/XLIF export &amp; import</a:t>
            </a:r>
            <a:endParaRPr lang="en-US" sz="1000" dirty="0"/>
          </a:p>
        </p:txBody>
      </p:sp>
      <p:sp>
        <p:nvSpPr>
          <p:cNvPr id="67" name="Rounded Rectangle 66"/>
          <p:cNvSpPr/>
          <p:nvPr/>
        </p:nvSpPr>
        <p:spPr>
          <a:xfrm>
            <a:off x="7742349" y="1981200"/>
            <a:ext cx="1280160" cy="17526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b="1" dirty="0" smtClean="0"/>
              <a:t>September</a:t>
            </a:r>
          </a:p>
          <a:p>
            <a:r>
              <a:rPr lang="en-US" sz="1000" dirty="0" smtClean="0"/>
              <a:t>Release to W3C.</a:t>
            </a:r>
          </a:p>
          <a:p>
            <a:r>
              <a:rPr lang="en-US" sz="1000" dirty="0" smtClean="0"/>
              <a:t>Submit to Apache Foundation.</a:t>
            </a:r>
            <a:endParaRPr lang="en-US" sz="10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613231" y="1435374"/>
            <a:ext cx="7875135" cy="214889"/>
            <a:chOff x="471619" y="1524000"/>
            <a:chExt cx="8614262" cy="235058"/>
          </a:xfrm>
        </p:grpSpPr>
        <p:sp>
          <p:nvSpPr>
            <p:cNvPr id="69" name="Oval 68"/>
            <p:cNvSpPr/>
            <p:nvPr/>
          </p:nvSpPr>
          <p:spPr>
            <a:xfrm>
              <a:off x="471619" y="1524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flipH="1">
              <a:off x="700219" y="1641529"/>
              <a:ext cx="1447800" cy="0"/>
            </a:xfrm>
            <a:prstGeom prst="line">
              <a:avLst/>
            </a:prstGeom>
            <a:ln w="31750" cap="flat">
              <a:solidFill>
                <a:schemeClr val="bg1">
                  <a:lumMod val="65000"/>
                </a:schemeClr>
              </a:solidFill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68"/>
            <p:cNvSpPr/>
            <p:nvPr/>
          </p:nvSpPr>
          <p:spPr>
            <a:xfrm>
              <a:off x="2148019" y="152722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flipH="1">
              <a:off x="2377437" y="1641529"/>
              <a:ext cx="1447800" cy="0"/>
            </a:xfrm>
            <a:prstGeom prst="line">
              <a:avLst/>
            </a:prstGeom>
            <a:ln w="31750" cap="flat">
              <a:solidFill>
                <a:schemeClr val="bg1">
                  <a:lumMod val="65000"/>
                </a:schemeClr>
              </a:solidFill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68"/>
            <p:cNvSpPr/>
            <p:nvPr/>
          </p:nvSpPr>
          <p:spPr>
            <a:xfrm>
              <a:off x="3825237" y="152722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053837" y="1641529"/>
              <a:ext cx="1447800" cy="0"/>
            </a:xfrm>
            <a:prstGeom prst="line">
              <a:avLst/>
            </a:prstGeom>
            <a:ln w="31750" cap="flat">
              <a:solidFill>
                <a:schemeClr val="bg1">
                  <a:lumMod val="65000"/>
                </a:schemeClr>
              </a:solidFill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68"/>
            <p:cNvSpPr/>
            <p:nvPr/>
          </p:nvSpPr>
          <p:spPr>
            <a:xfrm>
              <a:off x="5501637" y="152722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 flipH="1">
              <a:off x="5733506" y="1644758"/>
              <a:ext cx="1447800" cy="0"/>
            </a:xfrm>
            <a:prstGeom prst="line">
              <a:avLst/>
            </a:prstGeom>
            <a:ln w="31750" cap="flat">
              <a:solidFill>
                <a:schemeClr val="bg1">
                  <a:lumMod val="65000"/>
                </a:schemeClr>
              </a:solidFill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68"/>
            <p:cNvSpPr/>
            <p:nvPr/>
          </p:nvSpPr>
          <p:spPr>
            <a:xfrm>
              <a:off x="7181306" y="153045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 flipH="1">
              <a:off x="7409481" y="1644758"/>
              <a:ext cx="1447800" cy="0"/>
            </a:xfrm>
            <a:prstGeom prst="line">
              <a:avLst/>
            </a:prstGeom>
            <a:ln w="31750" cap="flat">
              <a:solidFill>
                <a:schemeClr val="bg1">
                  <a:lumMod val="65000"/>
                </a:schemeClr>
              </a:solidFill>
              <a:headEnd type="none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68"/>
            <p:cNvSpPr/>
            <p:nvPr/>
          </p:nvSpPr>
          <p:spPr>
            <a:xfrm>
              <a:off x="8857281" y="153045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1295400" h="1295400">
                  <a:moveTo>
                    <a:pt x="647700" y="266700"/>
                  </a:moveTo>
                  <a:cubicBezTo>
                    <a:pt x="437280" y="266700"/>
                    <a:pt x="266700" y="437280"/>
                    <a:pt x="266700" y="647700"/>
                  </a:cubicBezTo>
                  <a:cubicBezTo>
                    <a:pt x="266700" y="858120"/>
                    <a:pt x="437280" y="1028700"/>
                    <a:pt x="647700" y="1028700"/>
                  </a:cubicBezTo>
                  <a:cubicBezTo>
                    <a:pt x="858120" y="1028700"/>
                    <a:pt x="1028700" y="858120"/>
                    <a:pt x="1028700" y="647700"/>
                  </a:cubicBezTo>
                  <a:cubicBezTo>
                    <a:pt x="1028700" y="437280"/>
                    <a:pt x="858120" y="266700"/>
                    <a:pt x="647700" y="266700"/>
                  </a:cubicBezTo>
                  <a:close/>
                  <a:moveTo>
                    <a:pt x="647700" y="0"/>
                  </a:moveTo>
                  <a:cubicBezTo>
                    <a:pt x="1005415" y="0"/>
                    <a:pt x="1295400" y="289985"/>
                    <a:pt x="1295400" y="647700"/>
                  </a:cubicBezTo>
                  <a:cubicBezTo>
                    <a:pt x="1295400" y="1005415"/>
                    <a:pt x="1005415" y="1295400"/>
                    <a:pt x="647700" y="1295400"/>
                  </a:cubicBezTo>
                  <a:cubicBezTo>
                    <a:pt x="289985" y="1295400"/>
                    <a:pt x="0" y="1005415"/>
                    <a:pt x="0" y="647700"/>
                  </a:cubicBezTo>
                  <a:cubicBezTo>
                    <a:pt x="0" y="289985"/>
                    <a:pt x="289985" y="0"/>
                    <a:pt x="64770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4191000"/>
            <a:ext cx="1935359" cy="629305"/>
            <a:chOff x="974536" y="4191000"/>
            <a:chExt cx="1935359" cy="629305"/>
          </a:xfrm>
        </p:grpSpPr>
        <p:sp>
          <p:nvSpPr>
            <p:cNvPr id="84" name="TextBox 83"/>
            <p:cNvSpPr txBox="1"/>
            <p:nvPr/>
          </p:nvSpPr>
          <p:spPr>
            <a:xfrm>
              <a:off x="974536" y="4358640"/>
              <a:ext cx="1935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Consultation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High Level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Design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071442" y="4191000"/>
              <a:ext cx="1741546" cy="211937"/>
              <a:chOff x="471619" y="1524000"/>
              <a:chExt cx="1905000" cy="231829"/>
            </a:xfrm>
          </p:grpSpPr>
          <p:sp>
            <p:nvSpPr>
              <p:cNvPr id="91" name="Oval 68"/>
              <p:cNvSpPr/>
              <p:nvPr/>
            </p:nvSpPr>
            <p:spPr>
              <a:xfrm>
                <a:off x="471619" y="1524000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1295400">
                    <a:moveTo>
                      <a:pt x="647700" y="266700"/>
                    </a:moveTo>
                    <a:cubicBezTo>
                      <a:pt x="437280" y="266700"/>
                      <a:pt x="266700" y="437280"/>
                      <a:pt x="266700" y="647700"/>
                    </a:cubicBezTo>
                    <a:cubicBezTo>
                      <a:pt x="266700" y="858120"/>
                      <a:pt x="437280" y="1028700"/>
                      <a:pt x="647700" y="1028700"/>
                    </a:cubicBezTo>
                    <a:cubicBezTo>
                      <a:pt x="858120" y="1028700"/>
                      <a:pt x="1028700" y="858120"/>
                      <a:pt x="1028700" y="647700"/>
                    </a:cubicBezTo>
                    <a:cubicBezTo>
                      <a:pt x="1028700" y="437280"/>
                      <a:pt x="858120" y="266700"/>
                      <a:pt x="647700" y="266700"/>
                    </a:cubicBezTo>
                    <a:close/>
                    <a:moveTo>
                      <a:pt x="647700" y="0"/>
                    </a:moveTo>
                    <a:cubicBezTo>
                      <a:pt x="1005415" y="0"/>
                      <a:pt x="1295400" y="289985"/>
                      <a:pt x="1295400" y="647700"/>
                    </a:cubicBezTo>
                    <a:cubicBezTo>
                      <a:pt x="1295400" y="1005415"/>
                      <a:pt x="1005415" y="1295400"/>
                      <a:pt x="647700" y="1295400"/>
                    </a:cubicBezTo>
                    <a:cubicBezTo>
                      <a:pt x="289985" y="1295400"/>
                      <a:pt x="0" y="1005415"/>
                      <a:pt x="0" y="647700"/>
                    </a:cubicBezTo>
                    <a:cubicBezTo>
                      <a:pt x="0" y="289985"/>
                      <a:pt x="289985" y="0"/>
                      <a:pt x="647700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H="1">
                <a:off x="700219" y="1641529"/>
                <a:ext cx="1447800" cy="0"/>
              </a:xfrm>
              <a:prstGeom prst="line">
                <a:avLst/>
              </a:prstGeom>
              <a:ln w="31750" cap="flat">
                <a:solidFill>
                  <a:schemeClr val="bg1">
                    <a:lumMod val="65000"/>
                  </a:schemeClr>
                </a:solidFill>
                <a:headEnd type="non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68"/>
              <p:cNvSpPr/>
              <p:nvPr/>
            </p:nvSpPr>
            <p:spPr>
              <a:xfrm>
                <a:off x="2148019" y="1527229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1295400">
                    <a:moveTo>
                      <a:pt x="647700" y="266700"/>
                    </a:moveTo>
                    <a:cubicBezTo>
                      <a:pt x="437280" y="266700"/>
                      <a:pt x="266700" y="437280"/>
                      <a:pt x="266700" y="647700"/>
                    </a:cubicBezTo>
                    <a:cubicBezTo>
                      <a:pt x="266700" y="858120"/>
                      <a:pt x="437280" y="1028700"/>
                      <a:pt x="647700" y="1028700"/>
                    </a:cubicBezTo>
                    <a:cubicBezTo>
                      <a:pt x="858120" y="1028700"/>
                      <a:pt x="1028700" y="858120"/>
                      <a:pt x="1028700" y="647700"/>
                    </a:cubicBezTo>
                    <a:cubicBezTo>
                      <a:pt x="1028700" y="437280"/>
                      <a:pt x="858120" y="266700"/>
                      <a:pt x="647700" y="266700"/>
                    </a:cubicBezTo>
                    <a:close/>
                    <a:moveTo>
                      <a:pt x="647700" y="0"/>
                    </a:moveTo>
                    <a:cubicBezTo>
                      <a:pt x="1005415" y="0"/>
                      <a:pt x="1295400" y="289985"/>
                      <a:pt x="1295400" y="647700"/>
                    </a:cubicBezTo>
                    <a:cubicBezTo>
                      <a:pt x="1295400" y="1005415"/>
                      <a:pt x="1005415" y="1295400"/>
                      <a:pt x="647700" y="1295400"/>
                    </a:cubicBezTo>
                    <a:cubicBezTo>
                      <a:pt x="289985" y="1295400"/>
                      <a:pt x="0" y="1005415"/>
                      <a:pt x="0" y="647700"/>
                    </a:cubicBezTo>
                    <a:cubicBezTo>
                      <a:pt x="0" y="289985"/>
                      <a:pt x="289985" y="0"/>
                      <a:pt x="647700" y="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6705600" y="4191000"/>
            <a:ext cx="1935359" cy="381000"/>
            <a:chOff x="6675241" y="4495800"/>
            <a:chExt cx="1935359" cy="381000"/>
          </a:xfrm>
        </p:grpSpPr>
        <p:grpSp>
          <p:nvGrpSpPr>
            <p:cNvPr id="114" name="Group 113"/>
            <p:cNvGrpSpPr/>
            <p:nvPr/>
          </p:nvGrpSpPr>
          <p:grpSpPr>
            <a:xfrm>
              <a:off x="6720716" y="4495800"/>
              <a:ext cx="1741155" cy="209749"/>
              <a:chOff x="3825237" y="1527229"/>
              <a:chExt cx="1904572" cy="229436"/>
            </a:xfrm>
          </p:grpSpPr>
          <p:sp>
            <p:nvSpPr>
              <p:cNvPr id="120" name="Oval 68"/>
              <p:cNvSpPr/>
              <p:nvPr/>
            </p:nvSpPr>
            <p:spPr>
              <a:xfrm>
                <a:off x="3825237" y="1527229"/>
                <a:ext cx="2286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1295400">
                    <a:moveTo>
                      <a:pt x="647700" y="266700"/>
                    </a:moveTo>
                    <a:cubicBezTo>
                      <a:pt x="437280" y="266700"/>
                      <a:pt x="266700" y="437280"/>
                      <a:pt x="266700" y="647700"/>
                    </a:cubicBezTo>
                    <a:cubicBezTo>
                      <a:pt x="266700" y="858120"/>
                      <a:pt x="437280" y="1028700"/>
                      <a:pt x="647700" y="1028700"/>
                    </a:cubicBezTo>
                    <a:cubicBezTo>
                      <a:pt x="858120" y="1028700"/>
                      <a:pt x="1028700" y="858120"/>
                      <a:pt x="1028700" y="647700"/>
                    </a:cubicBezTo>
                    <a:cubicBezTo>
                      <a:pt x="1028700" y="437280"/>
                      <a:pt x="858120" y="266700"/>
                      <a:pt x="647700" y="266700"/>
                    </a:cubicBezTo>
                    <a:close/>
                    <a:moveTo>
                      <a:pt x="647700" y="0"/>
                    </a:moveTo>
                    <a:cubicBezTo>
                      <a:pt x="1005415" y="0"/>
                      <a:pt x="1295400" y="289985"/>
                      <a:pt x="1295400" y="647700"/>
                    </a:cubicBezTo>
                    <a:cubicBezTo>
                      <a:pt x="1295400" y="1005415"/>
                      <a:pt x="1005415" y="1295400"/>
                      <a:pt x="647700" y="1295400"/>
                    </a:cubicBezTo>
                    <a:cubicBezTo>
                      <a:pt x="289985" y="1295400"/>
                      <a:pt x="0" y="1005415"/>
                      <a:pt x="0" y="647700"/>
                    </a:cubicBezTo>
                    <a:cubicBezTo>
                      <a:pt x="0" y="289985"/>
                      <a:pt x="289985" y="0"/>
                      <a:pt x="64770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flipH="1">
                <a:off x="4053410" y="1642364"/>
                <a:ext cx="1447800" cy="0"/>
              </a:xfrm>
              <a:prstGeom prst="line">
                <a:avLst/>
              </a:prstGeom>
              <a:ln w="31750" cap="flat">
                <a:solidFill>
                  <a:schemeClr val="bg1">
                    <a:lumMod val="65000"/>
                  </a:schemeClr>
                </a:solidFill>
                <a:headEnd type="non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68"/>
              <p:cNvSpPr/>
              <p:nvPr/>
            </p:nvSpPr>
            <p:spPr>
              <a:xfrm>
                <a:off x="5501210" y="1528065"/>
                <a:ext cx="228599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295400" h="1295400">
                    <a:moveTo>
                      <a:pt x="647700" y="266700"/>
                    </a:moveTo>
                    <a:cubicBezTo>
                      <a:pt x="437280" y="266700"/>
                      <a:pt x="266700" y="437280"/>
                      <a:pt x="266700" y="647700"/>
                    </a:cubicBezTo>
                    <a:cubicBezTo>
                      <a:pt x="266700" y="858120"/>
                      <a:pt x="437280" y="1028700"/>
                      <a:pt x="647700" y="1028700"/>
                    </a:cubicBezTo>
                    <a:cubicBezTo>
                      <a:pt x="858120" y="1028700"/>
                      <a:pt x="1028700" y="858120"/>
                      <a:pt x="1028700" y="647700"/>
                    </a:cubicBezTo>
                    <a:cubicBezTo>
                      <a:pt x="1028700" y="437280"/>
                      <a:pt x="858120" y="266700"/>
                      <a:pt x="647700" y="266700"/>
                    </a:cubicBezTo>
                    <a:close/>
                    <a:moveTo>
                      <a:pt x="647700" y="0"/>
                    </a:moveTo>
                    <a:cubicBezTo>
                      <a:pt x="1005415" y="0"/>
                      <a:pt x="1295400" y="289985"/>
                      <a:pt x="1295400" y="647700"/>
                    </a:cubicBezTo>
                    <a:cubicBezTo>
                      <a:pt x="1295400" y="1005415"/>
                      <a:pt x="1005415" y="1295400"/>
                      <a:pt x="647700" y="1295400"/>
                    </a:cubicBezTo>
                    <a:cubicBezTo>
                      <a:pt x="289985" y="1295400"/>
                      <a:pt x="0" y="1005415"/>
                      <a:pt x="0" y="647700"/>
                    </a:cubicBezTo>
                    <a:cubicBezTo>
                      <a:pt x="0" y="289985"/>
                      <a:pt x="289985" y="0"/>
                      <a:pt x="64770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6675241" y="4599801"/>
              <a:ext cx="19353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Distribution Phase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27" name="Content Placeholder 53"/>
          <p:cNvSpPr>
            <a:spLocks noGrp="1"/>
          </p:cNvSpPr>
          <p:nvPr>
            <p:ph idx="1"/>
          </p:nvPr>
        </p:nvSpPr>
        <p:spPr>
          <a:xfrm>
            <a:off x="76200" y="2286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Project X Timeline to Market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-42402" y="-76200"/>
            <a:ext cx="9186402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Timeline</a:t>
            </a:r>
            <a:endParaRPr lang="en-US" dirty="0"/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-42402" y="1066800"/>
            <a:ext cx="9186402" cy="0"/>
          </a:xfrm>
          <a:prstGeom prst="line">
            <a:avLst/>
          </a:prstGeom>
          <a:ln w="31750" cap="flat">
            <a:solidFill>
              <a:schemeClr val="tx1">
                <a:lumMod val="65000"/>
                <a:lumOff val="3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68"/>
          <p:cNvSpPr/>
          <p:nvPr/>
        </p:nvSpPr>
        <p:spPr>
          <a:xfrm>
            <a:off x="2173425" y="3803616"/>
            <a:ext cx="208985" cy="208985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266700"/>
                </a:moveTo>
                <a:cubicBezTo>
                  <a:pt x="437280" y="266700"/>
                  <a:pt x="266700" y="437280"/>
                  <a:pt x="266700" y="647700"/>
                </a:cubicBezTo>
                <a:cubicBezTo>
                  <a:pt x="266700" y="858120"/>
                  <a:pt x="437280" y="1028700"/>
                  <a:pt x="647700" y="1028700"/>
                </a:cubicBezTo>
                <a:cubicBezTo>
                  <a:pt x="858120" y="1028700"/>
                  <a:pt x="1028700" y="858120"/>
                  <a:pt x="1028700" y="647700"/>
                </a:cubicBezTo>
                <a:cubicBezTo>
                  <a:pt x="1028700" y="437280"/>
                  <a:pt x="858120" y="266700"/>
                  <a:pt x="647700" y="266700"/>
                </a:cubicBezTo>
                <a:close/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flipH="1" flipV="1">
            <a:off x="2384602" y="3906632"/>
            <a:ext cx="1323576" cy="2952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68"/>
          <p:cNvSpPr/>
          <p:nvPr/>
        </p:nvSpPr>
        <p:spPr>
          <a:xfrm>
            <a:off x="3706733" y="3803616"/>
            <a:ext cx="208985" cy="208985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266700"/>
                </a:moveTo>
                <a:cubicBezTo>
                  <a:pt x="437280" y="266700"/>
                  <a:pt x="266700" y="437280"/>
                  <a:pt x="266700" y="647700"/>
                </a:cubicBezTo>
                <a:cubicBezTo>
                  <a:pt x="266700" y="858120"/>
                  <a:pt x="437280" y="1028700"/>
                  <a:pt x="647700" y="1028700"/>
                </a:cubicBezTo>
                <a:cubicBezTo>
                  <a:pt x="858120" y="1028700"/>
                  <a:pt x="1028700" y="858120"/>
                  <a:pt x="1028700" y="647700"/>
                </a:cubicBezTo>
                <a:cubicBezTo>
                  <a:pt x="1028700" y="437280"/>
                  <a:pt x="858120" y="266700"/>
                  <a:pt x="647700" y="266700"/>
                </a:cubicBezTo>
                <a:close/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 flipH="1">
            <a:off x="3917162" y="3908108"/>
            <a:ext cx="1322132" cy="0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Oval 68"/>
          <p:cNvSpPr/>
          <p:nvPr/>
        </p:nvSpPr>
        <p:spPr>
          <a:xfrm>
            <a:off x="5239294" y="3803616"/>
            <a:ext cx="208985" cy="208985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266700"/>
                </a:moveTo>
                <a:cubicBezTo>
                  <a:pt x="437280" y="266700"/>
                  <a:pt x="266700" y="437280"/>
                  <a:pt x="266700" y="647700"/>
                </a:cubicBezTo>
                <a:cubicBezTo>
                  <a:pt x="266700" y="858120"/>
                  <a:pt x="437280" y="1028700"/>
                  <a:pt x="647700" y="1028700"/>
                </a:cubicBezTo>
                <a:cubicBezTo>
                  <a:pt x="858120" y="1028700"/>
                  <a:pt x="1028700" y="858120"/>
                  <a:pt x="1028700" y="647700"/>
                </a:cubicBezTo>
                <a:cubicBezTo>
                  <a:pt x="1028700" y="437280"/>
                  <a:pt x="858120" y="266700"/>
                  <a:pt x="647700" y="266700"/>
                </a:cubicBezTo>
                <a:close/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/>
          <p:nvPr/>
        </p:nvCxnSpPr>
        <p:spPr>
          <a:xfrm flipH="1">
            <a:off x="5439277" y="3908108"/>
            <a:ext cx="1323575" cy="0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68"/>
          <p:cNvSpPr/>
          <p:nvPr/>
        </p:nvSpPr>
        <p:spPr>
          <a:xfrm>
            <a:off x="6745766" y="3803616"/>
            <a:ext cx="208985" cy="208985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266700"/>
                </a:moveTo>
                <a:cubicBezTo>
                  <a:pt x="437280" y="266700"/>
                  <a:pt x="266700" y="437280"/>
                  <a:pt x="266700" y="647700"/>
                </a:cubicBezTo>
                <a:cubicBezTo>
                  <a:pt x="266700" y="858120"/>
                  <a:pt x="437280" y="1028700"/>
                  <a:pt x="647700" y="1028700"/>
                </a:cubicBezTo>
                <a:cubicBezTo>
                  <a:pt x="858120" y="1028700"/>
                  <a:pt x="1028700" y="858120"/>
                  <a:pt x="1028700" y="647700"/>
                </a:cubicBezTo>
                <a:cubicBezTo>
                  <a:pt x="1028700" y="437280"/>
                  <a:pt x="858120" y="266700"/>
                  <a:pt x="647700" y="266700"/>
                </a:cubicBezTo>
                <a:close/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flipH="1">
            <a:off x="6977609" y="3906632"/>
            <a:ext cx="1301772" cy="2952"/>
          </a:xfrm>
          <a:prstGeom prst="line">
            <a:avLst/>
          </a:prstGeom>
          <a:ln w="31750" cap="flat">
            <a:solidFill>
              <a:schemeClr val="bg1">
                <a:lumMod val="65000"/>
              </a:schemeClr>
            </a:soli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68"/>
          <p:cNvSpPr/>
          <p:nvPr/>
        </p:nvSpPr>
        <p:spPr>
          <a:xfrm>
            <a:off x="8277937" y="3803616"/>
            <a:ext cx="208985" cy="208985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647700" y="266700"/>
                </a:moveTo>
                <a:cubicBezTo>
                  <a:pt x="437280" y="266700"/>
                  <a:pt x="266700" y="437280"/>
                  <a:pt x="266700" y="647700"/>
                </a:cubicBezTo>
                <a:cubicBezTo>
                  <a:pt x="266700" y="858120"/>
                  <a:pt x="437280" y="1028700"/>
                  <a:pt x="647700" y="1028700"/>
                </a:cubicBezTo>
                <a:cubicBezTo>
                  <a:pt x="858120" y="1028700"/>
                  <a:pt x="1028700" y="858120"/>
                  <a:pt x="1028700" y="647700"/>
                </a:cubicBezTo>
                <a:cubicBezTo>
                  <a:pt x="1028700" y="437280"/>
                  <a:pt x="858120" y="266700"/>
                  <a:pt x="647700" y="266700"/>
                </a:cubicBezTo>
                <a:close/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2400" y="1628001"/>
            <a:ext cx="1935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Project Start Date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010400" y="1650263"/>
            <a:ext cx="1935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Project Deadline</a:t>
            </a:r>
            <a:endParaRPr lang="en-US" sz="12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657600" y="4003935"/>
            <a:ext cx="1935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Development Phase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5435025"/>
            <a:ext cx="8534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changes</a:t>
            </a:r>
            <a:r>
              <a:rPr lang="en-US" sz="1600" dirty="0" smtClean="0">
                <a:solidFill>
                  <a:srgbClr val="7F7F7F"/>
                </a:solidFill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Focus 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Apache Sling rather than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JackRabbit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896408"/>
      </p:ext>
    </p:extLst>
  </p:cSld>
  <p:clrMapOvr>
    <a:masterClrMapping/>
  </p:clrMapOvr>
  <p:transition xmlns:p14="http://schemas.microsoft.com/office/powerpoint/2010/main" advTm="58187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Deliverables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 Sprints – Incremental deliverables</a:t>
            </a:r>
          </a:p>
          <a:p>
            <a:endParaRPr lang="en-US" dirty="0" smtClean="0"/>
          </a:p>
          <a:p>
            <a:r>
              <a:rPr lang="en-US" dirty="0" smtClean="0"/>
              <a:t>June 2013: First working prototype </a:t>
            </a:r>
          </a:p>
          <a:p>
            <a:pPr lvl="1"/>
            <a:r>
              <a:rPr lang="en-US" dirty="0" smtClean="0"/>
              <a:t>2 categories implemented</a:t>
            </a:r>
          </a:p>
          <a:p>
            <a:pPr lvl="2"/>
            <a:r>
              <a:rPr lang="en-US" dirty="0" err="1" smtClean="0"/>
              <a:t>Loc</a:t>
            </a:r>
            <a:r>
              <a:rPr lang="en-US" dirty="0" err="1" smtClean="0"/>
              <a:t>Note</a:t>
            </a:r>
            <a:r>
              <a:rPr lang="en-US" dirty="0" smtClean="0"/>
              <a:t> and Translate</a:t>
            </a:r>
          </a:p>
          <a:p>
            <a:pPr lvl="2"/>
            <a:r>
              <a:rPr lang="en-US" dirty="0" smtClean="0"/>
              <a:t>Global Rules</a:t>
            </a:r>
          </a:p>
          <a:p>
            <a:pPr lvl="2"/>
            <a:r>
              <a:rPr lang="en-US" dirty="0" smtClean="0"/>
              <a:t>HTML 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tore and </a:t>
            </a:r>
            <a:r>
              <a:rPr lang="en-US" dirty="0"/>
              <a:t>R</a:t>
            </a:r>
            <a:r>
              <a:rPr lang="en-US" dirty="0" smtClean="0"/>
              <a:t>etrieve Content to/from CMS</a:t>
            </a:r>
          </a:p>
          <a:p>
            <a:pPr lvl="1"/>
            <a:r>
              <a:rPr lang="en-US" dirty="0" smtClean="0"/>
              <a:t>Demo to Stakeholders Call in June 26th</a:t>
            </a:r>
          </a:p>
          <a:p>
            <a:pPr marL="46355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109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Deliverables and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intermediate releases in July and August</a:t>
            </a:r>
          </a:p>
          <a:p>
            <a:endParaRPr lang="en-US" dirty="0" smtClean="0"/>
          </a:p>
          <a:p>
            <a:r>
              <a:rPr lang="en-US" dirty="0" smtClean="0"/>
              <a:t>September</a:t>
            </a:r>
            <a:r>
              <a:rPr lang="en-US" dirty="0" smtClean="0"/>
              <a:t> 2013: Final Release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 categories implemented</a:t>
            </a:r>
          </a:p>
          <a:p>
            <a:pPr lvl="2"/>
            <a:r>
              <a:rPr lang="en-US" dirty="0" err="1" smtClean="0"/>
              <a:t>Loc</a:t>
            </a:r>
            <a:r>
              <a:rPr lang="en-US" dirty="0" err="1" smtClean="0"/>
              <a:t>Note</a:t>
            </a:r>
            <a:r>
              <a:rPr lang="en-US" dirty="0" smtClean="0"/>
              <a:t> ,Translate, </a:t>
            </a:r>
            <a:r>
              <a:rPr lang="en-US" dirty="0" err="1" smtClean="0"/>
              <a:t>IDValue</a:t>
            </a:r>
            <a:r>
              <a:rPr lang="en-US" dirty="0" smtClean="0"/>
              <a:t>, and </a:t>
            </a:r>
            <a:r>
              <a:rPr lang="en-US" dirty="0" err="1" smtClean="0"/>
              <a:t>TargetPointer</a:t>
            </a:r>
            <a:endParaRPr lang="en-US" dirty="0" smtClean="0"/>
          </a:p>
          <a:p>
            <a:pPr lvl="2"/>
            <a:r>
              <a:rPr lang="en-US" dirty="0" smtClean="0"/>
              <a:t>Local and Global Rules</a:t>
            </a:r>
          </a:p>
          <a:p>
            <a:pPr lvl="2"/>
            <a:r>
              <a:rPr lang="en-US" dirty="0" smtClean="0"/>
              <a:t>HTML and XLIFF support</a:t>
            </a:r>
          </a:p>
          <a:p>
            <a:pPr lvl="2"/>
            <a:r>
              <a:rPr lang="en-US" dirty="0" smtClean="0"/>
              <a:t>store and retrieve from CMS</a:t>
            </a:r>
          </a:p>
          <a:p>
            <a:pPr lvl="1"/>
            <a:r>
              <a:rPr lang="en-US" dirty="0" smtClean="0"/>
              <a:t>Validated against the Test Suite</a:t>
            </a:r>
          </a:p>
          <a:p>
            <a:pPr lvl="1"/>
            <a:r>
              <a:rPr lang="en-US" dirty="0" smtClean="0"/>
              <a:t>Demo to Stakeholders if required</a:t>
            </a:r>
          </a:p>
          <a:p>
            <a:pPr lvl="1"/>
            <a:r>
              <a:rPr lang="en-US" dirty="0" smtClean="0"/>
              <a:t>Submit source to Apache Foundation</a:t>
            </a:r>
          </a:p>
          <a:p>
            <a:pPr marL="463550" lvl="2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58812"/>
      </p:ext>
    </p:extLst>
  </p:cSld>
  <p:clrMapOvr>
    <a:masterClrMapping/>
  </p:clrMapOvr>
  <p:transition xmlns:p14="http://schemas.microsoft.com/office/powerpoint/2010/main" advTm="58006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92400"/>
            <a:ext cx="8686800" cy="3479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Slow start but we are now up and running</a:t>
            </a:r>
          </a:p>
          <a:p>
            <a:pPr algn="ctr"/>
            <a:r>
              <a:rPr lang="en-US" sz="2800" dirty="0" smtClean="0"/>
              <a:t>First prototype demo available by late June 2013</a:t>
            </a:r>
          </a:p>
          <a:p>
            <a:pPr algn="ctr"/>
            <a:r>
              <a:rPr lang="en-US" sz="2800" dirty="0" smtClean="0"/>
              <a:t>Final deliverable due late September 2013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0156F56-D5AE-4C6F-B826-C69D1BC521BB}" type="slidenum">
              <a:rPr lang="en-US" smtClean="0"/>
              <a:pPr algn="ctr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496452"/>
      </p:ext>
    </p:extLst>
  </p:cSld>
  <p:clrMapOvr>
    <a:masterClrMapping/>
  </p:clrMapOvr>
  <p:transition xmlns:p14="http://schemas.microsoft.com/office/powerpoint/2010/main" advTm="23704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715243&quot;&gt;&lt;/object&gt;&lt;object type=&quot;2&quot; unique_id=&quot;715244&quot;&gt;&lt;object type=&quot;3&quot; unique_id=&quot;715246&quot;&gt;&lt;property id=&quot;20148&quot; value=&quot;5&quot;/&gt;&lt;property id=&quot;20300&quot; value=&quot;Slide 1 - &amp;quot;Adobe Title&amp;quot;&quot;/&gt;&lt;property id=&quot;20307&quot; value=&quot;273&quot;/&gt;&lt;/object&gt;&lt;object type=&quot;3&quot; unique_id=&quot;715248&quot;&gt;&lt;property id=&quot;20148&quot; value=&quot;5&quot;/&gt;&lt;property id=&quot;20300&quot; value=&quot;Slide 2 - &amp;quot;Standard White Background Bullet Slide&amp;quot;&quot;/&gt;&lt;property id=&quot;20307&quot; value=&quot;271&quot;/&gt;&lt;/object&gt;&lt;object type=&quot;3&quot; unique_id=&quot;715249&quot;&gt;&lt;property id=&quot;20148&quot; value=&quot;5&quot;/&gt;&lt;property id=&quot;20300&quot; value=&quot;Slide 5 - &amp;quot;Using Themes to Convert Old Presentations – PPT2010 on Windows&amp;quot;&quot;/&gt;&lt;property id=&quot;20307&quot; value=&quot;257&quot;/&gt;&lt;/object&gt;&lt;object type=&quot;3&quot; unique_id=&quot;715250&quot;&gt;&lt;property id=&quot;20148&quot; value=&quot;5&quot;/&gt;&lt;property id=&quot;20300&quot; value=&quot;Slide 6 - &amp;quot;Bar Chart&amp;quot;&quot;/&gt;&lt;property id=&quot;20307&quot; value=&quot;260&quot;/&gt;&lt;/object&gt;&lt;object type=&quot;3&quot; unique_id=&quot;715251&quot;&gt;&lt;property id=&quot;20148&quot; value=&quot;5&quot;/&gt;&lt;property id=&quot;20300&quot; value=&quot;Slide 7 - &amp;quot;Pie Chart&amp;quot;&quot;/&gt;&lt;property id=&quot;20307&quot; value=&quot;264&quot;/&gt;&lt;/object&gt;&lt;object type=&quot;3&quot; unique_id=&quot;715252&quot;&gt;&lt;property id=&quot;20148&quot; value=&quot;5&quot;/&gt;&lt;property id=&quot;20300&quot; value=&quot;Slide 11 - &amp;quot;Color Palette&amp;quot;&quot;/&gt;&lt;property id=&quot;20307&quot; value=&quot;267&quot;/&gt;&lt;/object&gt;&lt;object type=&quot;3&quot; unique_id=&quot;715253&quot;&gt;&lt;property id=&quot;20148&quot; value=&quot;5&quot;/&gt;&lt;property id=&quot;20300&quot; value=&quot;Slide 8 - &amp;quot;White Content Area Layout&amp;quot;&quot;/&gt;&lt;property id=&quot;20307&quot; value=&quot;265&quot;/&gt;&lt;/object&gt;&lt;object type=&quot;3&quot; unique_id=&quot;715254&quot;&gt;&lt;property id=&quot;20148&quot; value=&quot;5&quot;/&gt;&lt;property id=&quot;20300&quot; value=&quot;Slide 9 - &amp;quot;Gray Content Area Layout&amp;quot;&quot;/&gt;&lt;property id=&quot;20307&quot; value=&quot;258&quot;/&gt;&lt;/object&gt;&lt;object type=&quot;3&quot; unique_id=&quot;715255&quot;&gt;&lt;property id=&quot;20148&quot; value=&quot;5&quot;/&gt;&lt;property id=&quot;20300&quot; value=&quot;Slide 10 - &amp;quot;Black Content Area Layout&amp;quot;&quot;/&gt;&lt;property id=&quot;20307&quot; value=&quot;259&quot;/&gt;&lt;/object&gt;&lt;object type=&quot;3&quot; unique_id=&quot;715256&quot;&gt;&lt;property id=&quot;20148&quot; value=&quot;5&quot;/&gt;&lt;property id=&quot;20300&quot; value=&quot;Slide 13&quot;/&gt;&lt;property id=&quot;20307&quot; value=&quot;274&quot;/&gt;&lt;/object&gt;&lt;object type=&quot;3&quot; unique_id=&quot;717641&quot;&gt;&lt;property id=&quot;20148&quot; value=&quot;5&quot;/&gt;&lt;property id=&quot;20300&quot; value=&quot;Slide 4 - &amp;quot;Properly Using Footers and Page Numbers in PowerPoint 2010&amp;quot;&quot;/&gt;&lt;property id=&quot;20307&quot; value=&quot;275&quot;/&gt;&lt;/object&gt;&lt;object type=&quot;3&quot; unique_id=&quot;717655&quot;&gt;&lt;property id=&quot;20148&quot; value=&quot;5&quot;/&gt;&lt;property id=&quot;20300&quot; value=&quot;Slide 3 - &amp;quot;How to save this template in your templates folder&amp;quot;&quot;/&gt;&lt;property id=&quot;20307&quot; value=&quot;276&quot;/&gt;&lt;/object&gt;&lt;object type=&quot;3&quot; unique_id=&quot;717656&quot;&gt;&lt;property id=&quot;20148&quot; value=&quot;5&quot;/&gt;&lt;property id=&quot;20300&quot; value=&quot;Slide 12&quot;/&gt;&lt;property id=&quot;20307&quot; value=&quot;278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2.4|33.3|11.9|18|22.2|9.1|13.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5|7.1"/>
</p:tagLst>
</file>

<file path=ppt/theme/theme1.xml><?xml version="1.0" encoding="utf-8"?>
<a:theme xmlns:a="http://schemas.openxmlformats.org/drawingml/2006/main" name="Corporate_Presentation_Template_2012_PowerPoint_4x3">
  <a:themeElements>
    <a:clrScheme name="Adobe 2009">
      <a:dk1>
        <a:srgbClr val="000000"/>
      </a:dk1>
      <a:lt1>
        <a:sysClr val="window" lastClr="FFFFFF"/>
      </a:lt1>
      <a:dk2>
        <a:srgbClr val="6B737B"/>
      </a:dk2>
      <a:lt2>
        <a:srgbClr val="DADDE0"/>
      </a:lt2>
      <a:accent1>
        <a:srgbClr val="C1D82F"/>
      </a:accent1>
      <a:accent2>
        <a:srgbClr val="00A4E4"/>
      </a:accent2>
      <a:accent3>
        <a:srgbClr val="8348B5"/>
      </a:accent3>
      <a:accent4>
        <a:srgbClr val="FBB034"/>
      </a:accent4>
      <a:accent5>
        <a:srgbClr val="FFDD00"/>
      </a:accent5>
      <a:accent6>
        <a:srgbClr val="FF0000"/>
      </a:accent6>
      <a:hlink>
        <a:srgbClr val="000000"/>
      </a:hlink>
      <a:folHlink>
        <a:srgbClr val="3F3F3F"/>
      </a:folHlink>
    </a:clrScheme>
    <a:fontScheme name="Adobe Clean 2009">
      <a:majorFont>
        <a:latin typeface="Adobe Clean"/>
        <a:ea typeface=""/>
        <a:cs typeface=""/>
      </a:majorFont>
      <a:minorFont>
        <a:latin typeface="Adobe Cle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Corporate_Presentation_Template_2012_PowerPoint_4x3.potx</Template>
  <TotalTime>17506</TotalTime>
  <Words>336</Words>
  <Application>Microsoft Macintosh PowerPoint</Application>
  <PresentationFormat>On-screen Show (4:3)</PresentationFormat>
  <Paragraphs>106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Corporate_Presentation_Template_2012_PowerPoint_4x3</vt:lpstr>
      <vt:lpstr>Enabling ITS2 in Adobe AEM and Apache Sling/Jackrabbit</vt:lpstr>
      <vt:lpstr>What To Expect Today</vt:lpstr>
      <vt:lpstr>The Implementation Proposal</vt:lpstr>
      <vt:lpstr>Where Are We Now</vt:lpstr>
      <vt:lpstr>Where Are We Now</vt:lpstr>
      <vt:lpstr>PowerPoint Presentation</vt:lpstr>
      <vt:lpstr>Deliverables and Expectations</vt:lpstr>
      <vt:lpstr>Deliverables and Expectations</vt:lpstr>
      <vt:lpstr>In 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Title</dc:title>
  <dc:creator>Adobe Systems, Inc.</dc:creator>
  <cp:lastModifiedBy>Des Oates</cp:lastModifiedBy>
  <cp:revision>266</cp:revision>
  <dcterms:created xsi:type="dcterms:W3CDTF">2009-08-20T18:55:32Z</dcterms:created>
  <dcterms:modified xsi:type="dcterms:W3CDTF">2013-05-22T11:11:47Z</dcterms:modified>
</cp:coreProperties>
</file>