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7" r:id="rId2"/>
    <p:sldId id="269" r:id="rId3"/>
    <p:sldId id="258" r:id="rId4"/>
    <p:sldId id="256" r:id="rId5"/>
    <p:sldId id="259" r:id="rId6"/>
    <p:sldId id="261" r:id="rId7"/>
    <p:sldId id="266" r:id="rId8"/>
    <p:sldId id="263" r:id="rId9"/>
    <p:sldId id="262" r:id="rId10"/>
    <p:sldId id="265" r:id="rId11"/>
    <p:sldId id="260" r:id="rId12"/>
    <p:sldId id="268" r:id="rId13"/>
  </p:sldIdLst>
  <p:sldSz cx="9906000" cy="6858000" type="A4"/>
  <p:notesSz cx="6858000" cy="9144000"/>
  <p:defaultTextStyle>
    <a:defPPr>
      <a:defRPr lang="en-US"/>
    </a:defPPr>
    <a:lvl1pPr marL="0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74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496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24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4992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3739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488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235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29984" algn="l" defTabSz="47874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8" autoAdjust="0"/>
    <p:restoredTop sz="84196" autoAdjust="0"/>
  </p:normalViewPr>
  <p:slideViewPr>
    <p:cSldViewPr snapToGrid="0" snapToObjects="1">
      <p:cViewPr varScale="1">
        <p:scale>
          <a:sx n="61" d="100"/>
          <a:sy n="61" d="100"/>
        </p:scale>
        <p:origin x="-1410" y="-96"/>
      </p:cViewPr>
      <p:guideLst>
        <p:guide orient="horz" pos="2160"/>
        <p:guide orient="horz" pos="961"/>
        <p:guide pos="3120"/>
        <p:guide pos="2478"/>
        <p:guide pos="10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7ECA7-362D-42B9-99B3-0441DA85BF96}" type="doc">
      <dgm:prSet loTypeId="urn:microsoft.com/office/officeart/2005/8/layout/hProcess11" loCatId="process" qsTypeId="urn:microsoft.com/office/officeart/2005/8/quickstyle/simple5" qsCatId="simple" csTypeId="urn:microsoft.com/office/officeart/2005/8/colors/colorful5" csCatId="colorful" phldr="1"/>
      <dgm:spPr/>
    </dgm:pt>
    <dgm:pt modelId="{E04C357D-5CF2-42B4-8B86-2AEB166FE25A}">
      <dgm:prSet phldrT="[Text]" custT="1"/>
      <dgm:spPr>
        <a:xfrm>
          <a:off x="3621" y="0"/>
          <a:ext cx="1583364" cy="1625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MT</a:t>
          </a:r>
          <a:endParaRPr lang="en-I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4911C06-409E-479B-895C-157DD331F0C9}" type="parTrans" cxnId="{4D6E1D4D-972B-4C6F-878F-10B518C8BC18}">
      <dgm:prSet/>
      <dgm:spPr/>
      <dgm:t>
        <a:bodyPr/>
        <a:lstStyle/>
        <a:p>
          <a:endParaRPr lang="en-IE"/>
        </a:p>
      </dgm:t>
    </dgm:pt>
    <dgm:pt modelId="{2435C8AA-1786-44D2-B9B7-B627CD3F5E71}" type="sibTrans" cxnId="{4D6E1D4D-972B-4C6F-878F-10B518C8BC18}">
      <dgm:prSet/>
      <dgm:spPr/>
      <dgm:t>
        <a:bodyPr/>
        <a:lstStyle/>
        <a:p>
          <a:endParaRPr lang="en-IE"/>
        </a:p>
      </dgm:t>
    </dgm:pt>
    <dgm:pt modelId="{90BDD1A9-10EC-4ACC-9062-58F0C8C8E215}">
      <dgm:prSet phldrT="[Text]" custT="1"/>
      <dgm:spPr>
        <a:xfrm>
          <a:off x="1666153" y="2438399"/>
          <a:ext cx="1583364" cy="1625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Post-edit</a:t>
          </a:r>
          <a:endParaRPr lang="en-I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B6078C7-D288-4906-96E6-2E3012813B78}" type="parTrans" cxnId="{6EA38145-9CD0-427B-B17F-E645FD0BBFB9}">
      <dgm:prSet/>
      <dgm:spPr/>
      <dgm:t>
        <a:bodyPr/>
        <a:lstStyle/>
        <a:p>
          <a:endParaRPr lang="en-IE"/>
        </a:p>
      </dgm:t>
    </dgm:pt>
    <dgm:pt modelId="{D9DC8AA4-59F5-4F75-9D07-DCB33A0B8323}" type="sibTrans" cxnId="{6EA38145-9CD0-427B-B17F-E645FD0BBFB9}">
      <dgm:prSet/>
      <dgm:spPr/>
      <dgm:t>
        <a:bodyPr/>
        <a:lstStyle/>
        <a:p>
          <a:endParaRPr lang="en-IE"/>
        </a:p>
      </dgm:t>
    </dgm:pt>
    <dgm:pt modelId="{489A56AC-D31F-4E93-AF43-C9BF4FA55D13}">
      <dgm:prSet phldrT="[Text]" custT="1"/>
      <dgm:spPr>
        <a:xfrm>
          <a:off x="3328686" y="0"/>
          <a:ext cx="1583364" cy="1625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Auto-QA</a:t>
          </a:r>
          <a:endParaRPr lang="en-I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13AF1A4-5A50-49D9-9426-15F76A58D427}" type="parTrans" cxnId="{0D2D7238-A2B4-40DB-B283-5470DCEB9FFA}">
      <dgm:prSet/>
      <dgm:spPr/>
      <dgm:t>
        <a:bodyPr/>
        <a:lstStyle/>
        <a:p>
          <a:endParaRPr lang="en-IE"/>
        </a:p>
      </dgm:t>
    </dgm:pt>
    <dgm:pt modelId="{8A0D9B87-3995-4DBB-8DA9-097D2BBBEEB6}" type="sibTrans" cxnId="{0D2D7238-A2B4-40DB-B283-5470DCEB9FFA}">
      <dgm:prSet/>
      <dgm:spPr/>
      <dgm:t>
        <a:bodyPr/>
        <a:lstStyle/>
        <a:p>
          <a:endParaRPr lang="en-IE"/>
        </a:p>
      </dgm:t>
    </dgm:pt>
    <dgm:pt modelId="{CFC4C083-5331-42A0-835F-A39F4131A285}">
      <dgm:prSet phldrT="[Text]" custT="1"/>
      <dgm:spPr>
        <a:xfrm>
          <a:off x="4991218" y="2438399"/>
          <a:ext cx="1583364" cy="1625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Review</a:t>
          </a:r>
          <a:endParaRPr lang="en-I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2B1590F-6949-4E89-834C-96EE95045F80}" type="parTrans" cxnId="{8F1B0FF8-22FA-41F7-B44A-97EEF24EE968}">
      <dgm:prSet/>
      <dgm:spPr/>
      <dgm:t>
        <a:bodyPr/>
        <a:lstStyle/>
        <a:p>
          <a:endParaRPr lang="en-IE"/>
        </a:p>
      </dgm:t>
    </dgm:pt>
    <dgm:pt modelId="{22CCCB0A-2A8E-4AD0-B7A3-120E74266AF2}" type="sibTrans" cxnId="{8F1B0FF8-22FA-41F7-B44A-97EEF24EE968}">
      <dgm:prSet/>
      <dgm:spPr/>
      <dgm:t>
        <a:bodyPr/>
        <a:lstStyle/>
        <a:p>
          <a:endParaRPr lang="en-IE"/>
        </a:p>
      </dgm:t>
    </dgm:pt>
    <dgm:pt modelId="{2D8C4CF2-FDF6-4EC4-9376-C343FFC75B30}">
      <dgm:prSet phldrT="[Text]" custT="1"/>
      <dgm:spPr>
        <a:xfrm>
          <a:off x="6653750" y="0"/>
          <a:ext cx="1583364" cy="162560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n-IE" sz="2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Deliver</a:t>
          </a:r>
          <a:endParaRPr lang="en-IE" sz="2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8C84097-16A8-4B94-BA6B-B94426E53ECA}" type="parTrans" cxnId="{D0E01296-AFA9-4D6A-A267-869E696BF912}">
      <dgm:prSet/>
      <dgm:spPr/>
      <dgm:t>
        <a:bodyPr/>
        <a:lstStyle/>
        <a:p>
          <a:endParaRPr lang="en-IE"/>
        </a:p>
      </dgm:t>
    </dgm:pt>
    <dgm:pt modelId="{C900A77A-236B-42E7-9FC1-AC120208519D}" type="sibTrans" cxnId="{D0E01296-AFA9-4D6A-A267-869E696BF912}">
      <dgm:prSet/>
      <dgm:spPr/>
      <dgm:t>
        <a:bodyPr/>
        <a:lstStyle/>
        <a:p>
          <a:endParaRPr lang="en-IE"/>
        </a:p>
      </dgm:t>
    </dgm:pt>
    <dgm:pt modelId="{89E9A854-19BE-4066-819D-B959FA0B047E}" type="pres">
      <dgm:prSet presAssocID="{A887ECA7-362D-42B9-99B3-0441DA85BF96}" presName="Name0" presStyleCnt="0">
        <dgm:presLayoutVars>
          <dgm:dir/>
          <dgm:resizeHandles val="exact"/>
        </dgm:presLayoutVars>
      </dgm:prSet>
      <dgm:spPr/>
    </dgm:pt>
    <dgm:pt modelId="{CB30723D-EA45-4285-A6C2-5A998D766EEA}" type="pres">
      <dgm:prSet presAssocID="{A887ECA7-362D-42B9-99B3-0441DA85BF96}" presName="arrow" presStyleLbl="bgShp" presStyleIdx="0" presStyleCnt="1"/>
      <dgm:spPr>
        <a:xfrm>
          <a:off x="0" y="1219199"/>
          <a:ext cx="9156374" cy="1625600"/>
        </a:xfrm>
        <a:prstGeom prst="notchedRightArrow">
          <a:avLst/>
        </a:prstGeom>
        <a:solidFill>
          <a:srgbClr val="4BACC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55F6320-2F9C-4CFB-B6E0-6C0EC70436A9}" type="pres">
      <dgm:prSet presAssocID="{A887ECA7-362D-42B9-99B3-0441DA85BF96}" presName="points" presStyleCnt="0"/>
      <dgm:spPr/>
    </dgm:pt>
    <dgm:pt modelId="{0AF03077-2F0E-4238-AAA1-231824970E7B}" type="pres">
      <dgm:prSet presAssocID="{E04C357D-5CF2-42B4-8B86-2AEB166FE25A}" presName="compositeA" presStyleCnt="0"/>
      <dgm:spPr/>
    </dgm:pt>
    <dgm:pt modelId="{03F1726A-66A7-4B2C-ACE6-C2F0963D1DE8}" type="pres">
      <dgm:prSet presAssocID="{E04C357D-5CF2-42B4-8B86-2AEB166FE25A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CC6272F-8502-4253-B943-01274B3C2A3F}" type="pres">
      <dgm:prSet presAssocID="{E04C357D-5CF2-42B4-8B86-2AEB166FE25A}" presName="circleA" presStyleLbl="node1" presStyleIdx="0" presStyleCnt="5"/>
      <dgm:spPr>
        <a:xfrm>
          <a:off x="592103" y="1828800"/>
          <a:ext cx="406400" cy="406400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146607F9-0BE9-4BD4-BDBE-5225EF91F8FE}" type="pres">
      <dgm:prSet presAssocID="{E04C357D-5CF2-42B4-8B86-2AEB166FE25A}" presName="spaceA" presStyleCnt="0"/>
      <dgm:spPr/>
    </dgm:pt>
    <dgm:pt modelId="{4DFDFABF-0C23-4709-9F2B-E6B4B04C729F}" type="pres">
      <dgm:prSet presAssocID="{2435C8AA-1786-44D2-B9B7-B627CD3F5E71}" presName="space" presStyleCnt="0"/>
      <dgm:spPr/>
    </dgm:pt>
    <dgm:pt modelId="{72B08898-7F3A-4F12-8A6F-960231E190F8}" type="pres">
      <dgm:prSet presAssocID="{90BDD1A9-10EC-4ACC-9062-58F0C8C8E215}" presName="compositeB" presStyleCnt="0"/>
      <dgm:spPr/>
    </dgm:pt>
    <dgm:pt modelId="{53587848-192D-47E3-A00C-C50E30B5DDB5}" type="pres">
      <dgm:prSet presAssocID="{90BDD1A9-10EC-4ACC-9062-58F0C8C8E215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124F916-6D10-412B-8881-265EFE3EFC82}" type="pres">
      <dgm:prSet presAssocID="{90BDD1A9-10EC-4ACC-9062-58F0C8C8E215}" presName="circleB" presStyleLbl="node1" presStyleIdx="1" presStyleCnt="5"/>
      <dgm:spPr>
        <a:xfrm>
          <a:off x="2254635" y="1828800"/>
          <a:ext cx="406400" cy="406400"/>
        </a:xfrm>
        <a:prstGeom prst="ellipse">
          <a:avLst/>
        </a:prstGeom>
        <a:gradFill rotWithShape="0">
          <a:gsLst>
            <a:gs pos="0">
              <a:srgbClr val="4BACC6">
                <a:hueOff val="-2483469"/>
                <a:satOff val="9953"/>
                <a:lumOff val="2157"/>
                <a:alphaOff val="0"/>
                <a:shade val="51000"/>
                <a:satMod val="130000"/>
              </a:srgbClr>
            </a:gs>
            <a:gs pos="80000">
              <a:srgbClr val="4BACC6">
                <a:hueOff val="-2483469"/>
                <a:satOff val="9953"/>
                <a:lumOff val="2157"/>
                <a:alphaOff val="0"/>
                <a:shade val="93000"/>
                <a:satMod val="130000"/>
              </a:srgbClr>
            </a:gs>
            <a:gs pos="100000">
              <a:srgbClr val="4BACC6">
                <a:hueOff val="-2483469"/>
                <a:satOff val="9953"/>
                <a:lumOff val="215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330C0BAC-DC22-4F24-94ED-0315A8E20A2C}" type="pres">
      <dgm:prSet presAssocID="{90BDD1A9-10EC-4ACC-9062-58F0C8C8E215}" presName="spaceB" presStyleCnt="0"/>
      <dgm:spPr/>
    </dgm:pt>
    <dgm:pt modelId="{0610B4B1-4936-44A3-8E4A-D3D9682FD6C3}" type="pres">
      <dgm:prSet presAssocID="{D9DC8AA4-59F5-4F75-9D07-DCB33A0B8323}" presName="space" presStyleCnt="0"/>
      <dgm:spPr/>
    </dgm:pt>
    <dgm:pt modelId="{CC8FE1AB-2C33-47E9-AFE4-49E77269DACC}" type="pres">
      <dgm:prSet presAssocID="{489A56AC-D31F-4E93-AF43-C9BF4FA55D13}" presName="compositeA" presStyleCnt="0"/>
      <dgm:spPr/>
    </dgm:pt>
    <dgm:pt modelId="{6753C96F-3670-49DB-AB4B-018697314A3A}" type="pres">
      <dgm:prSet presAssocID="{489A56AC-D31F-4E93-AF43-C9BF4FA55D13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D19ACE-B2E4-4A69-9557-B645078B11F9}" type="pres">
      <dgm:prSet presAssocID="{489A56AC-D31F-4E93-AF43-C9BF4FA55D13}" presName="circleA" presStyleLbl="node1" presStyleIdx="2" presStyleCnt="5"/>
      <dgm:spPr>
        <a:xfrm>
          <a:off x="3917168" y="1828800"/>
          <a:ext cx="406400" cy="406400"/>
        </a:xfrm>
        <a:prstGeom prst="ellipse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shade val="51000"/>
                <a:satMod val="130000"/>
              </a:srgbClr>
            </a:gs>
            <a:gs pos="80000">
              <a:srgbClr val="4BACC6">
                <a:hueOff val="-4966938"/>
                <a:satOff val="19906"/>
                <a:lumOff val="4314"/>
                <a:alphaOff val="0"/>
                <a:shade val="93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232FA209-44AC-4066-9CBB-3246CC9BF4D1}" type="pres">
      <dgm:prSet presAssocID="{489A56AC-D31F-4E93-AF43-C9BF4FA55D13}" presName="spaceA" presStyleCnt="0"/>
      <dgm:spPr/>
    </dgm:pt>
    <dgm:pt modelId="{C3A9687C-7A29-484F-A40D-8767C192DDB8}" type="pres">
      <dgm:prSet presAssocID="{8A0D9B87-3995-4DBB-8DA9-097D2BBBEEB6}" presName="space" presStyleCnt="0"/>
      <dgm:spPr/>
    </dgm:pt>
    <dgm:pt modelId="{3D35F399-7261-486C-B705-A65DFDAE3918}" type="pres">
      <dgm:prSet presAssocID="{CFC4C083-5331-42A0-835F-A39F4131A285}" presName="compositeB" presStyleCnt="0"/>
      <dgm:spPr/>
    </dgm:pt>
    <dgm:pt modelId="{9213B918-EDBB-4172-93E7-B9AE1B7E4E8F}" type="pres">
      <dgm:prSet presAssocID="{CFC4C083-5331-42A0-835F-A39F4131A28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D84BE01-0B99-4912-B9F3-2E058CD296EA}" type="pres">
      <dgm:prSet presAssocID="{CFC4C083-5331-42A0-835F-A39F4131A285}" presName="circleB" presStyleLbl="node1" presStyleIdx="3" presStyleCnt="5"/>
      <dgm:spPr>
        <a:xfrm>
          <a:off x="5579700" y="1828800"/>
          <a:ext cx="406400" cy="406400"/>
        </a:xfrm>
        <a:prstGeom prst="ellipse">
          <a:avLst/>
        </a:prstGeom>
        <a:gradFill rotWithShape="0">
          <a:gsLst>
            <a:gs pos="0">
              <a:srgbClr val="4BACC6">
                <a:hueOff val="-7450407"/>
                <a:satOff val="29858"/>
                <a:lumOff val="6471"/>
                <a:alphaOff val="0"/>
                <a:shade val="51000"/>
                <a:satMod val="130000"/>
              </a:srgbClr>
            </a:gs>
            <a:gs pos="80000">
              <a:srgbClr val="4BACC6">
                <a:hueOff val="-7450407"/>
                <a:satOff val="29858"/>
                <a:lumOff val="6471"/>
                <a:alphaOff val="0"/>
                <a:shade val="93000"/>
                <a:satMod val="130000"/>
              </a:srgbClr>
            </a:gs>
            <a:gs pos="100000">
              <a:srgbClr val="4BACC6">
                <a:hueOff val="-7450407"/>
                <a:satOff val="29858"/>
                <a:lumOff val="647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11C6FC56-7186-4258-9753-6405696390CB}" type="pres">
      <dgm:prSet presAssocID="{CFC4C083-5331-42A0-835F-A39F4131A285}" presName="spaceB" presStyleCnt="0"/>
      <dgm:spPr/>
    </dgm:pt>
    <dgm:pt modelId="{071AEB39-4BB7-4273-B42F-1204C402D00C}" type="pres">
      <dgm:prSet presAssocID="{22CCCB0A-2A8E-4AD0-B7A3-120E74266AF2}" presName="space" presStyleCnt="0"/>
      <dgm:spPr/>
    </dgm:pt>
    <dgm:pt modelId="{B6CEC38A-A552-4D45-8B23-8009A14F1646}" type="pres">
      <dgm:prSet presAssocID="{2D8C4CF2-FDF6-4EC4-9376-C343FFC75B30}" presName="compositeA" presStyleCnt="0"/>
      <dgm:spPr/>
    </dgm:pt>
    <dgm:pt modelId="{C8FF0E25-42A8-4300-9F9E-F3890EEEB0FA}" type="pres">
      <dgm:prSet presAssocID="{2D8C4CF2-FDF6-4EC4-9376-C343FFC75B30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CB0CFFC-B62B-4160-8E17-5ED031BBE26F}" type="pres">
      <dgm:prSet presAssocID="{2D8C4CF2-FDF6-4EC4-9376-C343FFC75B30}" presName="circleA" presStyleLbl="node1" presStyleIdx="4" presStyleCnt="5"/>
      <dgm:spPr>
        <a:xfrm>
          <a:off x="7242233" y="1828800"/>
          <a:ext cx="406400" cy="406400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</dgm:pt>
    <dgm:pt modelId="{4BDC5782-70DD-4598-949B-048DEC1AD1F2}" type="pres">
      <dgm:prSet presAssocID="{2D8C4CF2-FDF6-4EC4-9376-C343FFC75B30}" presName="spaceA" presStyleCnt="0"/>
      <dgm:spPr/>
    </dgm:pt>
  </dgm:ptLst>
  <dgm:cxnLst>
    <dgm:cxn modelId="{C341D83A-2AC2-445A-81F9-57F59F72298C}" type="presOf" srcId="{90BDD1A9-10EC-4ACC-9062-58F0C8C8E215}" destId="{53587848-192D-47E3-A00C-C50E30B5DDB5}" srcOrd="0" destOrd="0" presId="urn:microsoft.com/office/officeart/2005/8/layout/hProcess11"/>
    <dgm:cxn modelId="{10E99A98-B592-4609-9CD0-40F7DD521057}" type="presOf" srcId="{CFC4C083-5331-42A0-835F-A39F4131A285}" destId="{9213B918-EDBB-4172-93E7-B9AE1B7E4E8F}" srcOrd="0" destOrd="0" presId="urn:microsoft.com/office/officeart/2005/8/layout/hProcess11"/>
    <dgm:cxn modelId="{6EA38145-9CD0-427B-B17F-E645FD0BBFB9}" srcId="{A887ECA7-362D-42B9-99B3-0441DA85BF96}" destId="{90BDD1A9-10EC-4ACC-9062-58F0C8C8E215}" srcOrd="1" destOrd="0" parTransId="{AB6078C7-D288-4906-96E6-2E3012813B78}" sibTransId="{D9DC8AA4-59F5-4F75-9D07-DCB33A0B8323}"/>
    <dgm:cxn modelId="{3EC8ED61-D38D-46A0-B641-271C5F1EE322}" type="presOf" srcId="{E04C357D-5CF2-42B4-8B86-2AEB166FE25A}" destId="{03F1726A-66A7-4B2C-ACE6-C2F0963D1DE8}" srcOrd="0" destOrd="0" presId="urn:microsoft.com/office/officeart/2005/8/layout/hProcess11"/>
    <dgm:cxn modelId="{4D6E1D4D-972B-4C6F-878F-10B518C8BC18}" srcId="{A887ECA7-362D-42B9-99B3-0441DA85BF96}" destId="{E04C357D-5CF2-42B4-8B86-2AEB166FE25A}" srcOrd="0" destOrd="0" parTransId="{94911C06-409E-479B-895C-157DD331F0C9}" sibTransId="{2435C8AA-1786-44D2-B9B7-B627CD3F5E71}"/>
    <dgm:cxn modelId="{4EAC29A3-A3E9-4BBD-BE22-56B2ADD9B283}" type="presOf" srcId="{489A56AC-D31F-4E93-AF43-C9BF4FA55D13}" destId="{6753C96F-3670-49DB-AB4B-018697314A3A}" srcOrd="0" destOrd="0" presId="urn:microsoft.com/office/officeart/2005/8/layout/hProcess11"/>
    <dgm:cxn modelId="{2BBC4C3E-A18F-4F78-804C-6411F2C89353}" type="presOf" srcId="{A887ECA7-362D-42B9-99B3-0441DA85BF96}" destId="{89E9A854-19BE-4066-819D-B959FA0B047E}" srcOrd="0" destOrd="0" presId="urn:microsoft.com/office/officeart/2005/8/layout/hProcess11"/>
    <dgm:cxn modelId="{ABC52B59-BC0F-4585-AC0F-780B7A4A9F5D}" type="presOf" srcId="{2D8C4CF2-FDF6-4EC4-9376-C343FFC75B30}" destId="{C8FF0E25-42A8-4300-9F9E-F3890EEEB0FA}" srcOrd="0" destOrd="0" presId="urn:microsoft.com/office/officeart/2005/8/layout/hProcess11"/>
    <dgm:cxn modelId="{0D2D7238-A2B4-40DB-B283-5470DCEB9FFA}" srcId="{A887ECA7-362D-42B9-99B3-0441DA85BF96}" destId="{489A56AC-D31F-4E93-AF43-C9BF4FA55D13}" srcOrd="2" destOrd="0" parTransId="{E13AF1A4-5A50-49D9-9426-15F76A58D427}" sibTransId="{8A0D9B87-3995-4DBB-8DA9-097D2BBBEEB6}"/>
    <dgm:cxn modelId="{D0E01296-AFA9-4D6A-A267-869E696BF912}" srcId="{A887ECA7-362D-42B9-99B3-0441DA85BF96}" destId="{2D8C4CF2-FDF6-4EC4-9376-C343FFC75B30}" srcOrd="4" destOrd="0" parTransId="{18C84097-16A8-4B94-BA6B-B94426E53ECA}" sibTransId="{C900A77A-236B-42E7-9FC1-AC120208519D}"/>
    <dgm:cxn modelId="{8F1B0FF8-22FA-41F7-B44A-97EEF24EE968}" srcId="{A887ECA7-362D-42B9-99B3-0441DA85BF96}" destId="{CFC4C083-5331-42A0-835F-A39F4131A285}" srcOrd="3" destOrd="0" parTransId="{F2B1590F-6949-4E89-834C-96EE95045F80}" sibTransId="{22CCCB0A-2A8E-4AD0-B7A3-120E74266AF2}"/>
    <dgm:cxn modelId="{FDBCA229-9FFC-44C3-BCBB-B21955D00DA6}" type="presParOf" srcId="{89E9A854-19BE-4066-819D-B959FA0B047E}" destId="{CB30723D-EA45-4285-A6C2-5A998D766EEA}" srcOrd="0" destOrd="0" presId="urn:microsoft.com/office/officeart/2005/8/layout/hProcess11"/>
    <dgm:cxn modelId="{29B20767-8D5E-4410-B074-0B14BDE660EB}" type="presParOf" srcId="{89E9A854-19BE-4066-819D-B959FA0B047E}" destId="{455F6320-2F9C-4CFB-B6E0-6C0EC70436A9}" srcOrd="1" destOrd="0" presId="urn:microsoft.com/office/officeart/2005/8/layout/hProcess11"/>
    <dgm:cxn modelId="{DDEFF139-CD4C-4BFA-8BF9-B2633562A53C}" type="presParOf" srcId="{455F6320-2F9C-4CFB-B6E0-6C0EC70436A9}" destId="{0AF03077-2F0E-4238-AAA1-231824970E7B}" srcOrd="0" destOrd="0" presId="urn:microsoft.com/office/officeart/2005/8/layout/hProcess11"/>
    <dgm:cxn modelId="{51947917-43C0-4E4B-80CD-A3A64FED3380}" type="presParOf" srcId="{0AF03077-2F0E-4238-AAA1-231824970E7B}" destId="{03F1726A-66A7-4B2C-ACE6-C2F0963D1DE8}" srcOrd="0" destOrd="0" presId="urn:microsoft.com/office/officeart/2005/8/layout/hProcess11"/>
    <dgm:cxn modelId="{44D429F8-C103-49E4-9090-9C646FA41C4A}" type="presParOf" srcId="{0AF03077-2F0E-4238-AAA1-231824970E7B}" destId="{0CC6272F-8502-4253-B943-01274B3C2A3F}" srcOrd="1" destOrd="0" presId="urn:microsoft.com/office/officeart/2005/8/layout/hProcess11"/>
    <dgm:cxn modelId="{4126C54D-946E-4AF0-8647-BC9F2AD8A0CE}" type="presParOf" srcId="{0AF03077-2F0E-4238-AAA1-231824970E7B}" destId="{146607F9-0BE9-4BD4-BDBE-5225EF91F8FE}" srcOrd="2" destOrd="0" presId="urn:microsoft.com/office/officeart/2005/8/layout/hProcess11"/>
    <dgm:cxn modelId="{FD8D824F-1974-42CE-9454-310500200001}" type="presParOf" srcId="{455F6320-2F9C-4CFB-B6E0-6C0EC70436A9}" destId="{4DFDFABF-0C23-4709-9F2B-E6B4B04C729F}" srcOrd="1" destOrd="0" presId="urn:microsoft.com/office/officeart/2005/8/layout/hProcess11"/>
    <dgm:cxn modelId="{BE182362-FA48-4EDF-86CB-54F7195DC7D4}" type="presParOf" srcId="{455F6320-2F9C-4CFB-B6E0-6C0EC70436A9}" destId="{72B08898-7F3A-4F12-8A6F-960231E190F8}" srcOrd="2" destOrd="0" presId="urn:microsoft.com/office/officeart/2005/8/layout/hProcess11"/>
    <dgm:cxn modelId="{35924BD7-A841-4EC5-91C1-7E88C5F53E67}" type="presParOf" srcId="{72B08898-7F3A-4F12-8A6F-960231E190F8}" destId="{53587848-192D-47E3-A00C-C50E30B5DDB5}" srcOrd="0" destOrd="0" presId="urn:microsoft.com/office/officeart/2005/8/layout/hProcess11"/>
    <dgm:cxn modelId="{B0CDC340-3EA7-47B9-B144-356F06D94F04}" type="presParOf" srcId="{72B08898-7F3A-4F12-8A6F-960231E190F8}" destId="{2124F916-6D10-412B-8881-265EFE3EFC82}" srcOrd="1" destOrd="0" presId="urn:microsoft.com/office/officeart/2005/8/layout/hProcess11"/>
    <dgm:cxn modelId="{0A6A017B-A3C7-4F7D-9910-8FB9ED5B448E}" type="presParOf" srcId="{72B08898-7F3A-4F12-8A6F-960231E190F8}" destId="{330C0BAC-DC22-4F24-94ED-0315A8E20A2C}" srcOrd="2" destOrd="0" presId="urn:microsoft.com/office/officeart/2005/8/layout/hProcess11"/>
    <dgm:cxn modelId="{601DBBF3-F18E-4068-AA76-EA20F0CB7CED}" type="presParOf" srcId="{455F6320-2F9C-4CFB-B6E0-6C0EC70436A9}" destId="{0610B4B1-4936-44A3-8E4A-D3D9682FD6C3}" srcOrd="3" destOrd="0" presId="urn:microsoft.com/office/officeart/2005/8/layout/hProcess11"/>
    <dgm:cxn modelId="{73E72BBE-80E4-4947-8218-2FE58BF49967}" type="presParOf" srcId="{455F6320-2F9C-4CFB-B6E0-6C0EC70436A9}" destId="{CC8FE1AB-2C33-47E9-AFE4-49E77269DACC}" srcOrd="4" destOrd="0" presId="urn:microsoft.com/office/officeart/2005/8/layout/hProcess11"/>
    <dgm:cxn modelId="{3DEEB0BD-18C6-4140-90DA-82EA7548EE20}" type="presParOf" srcId="{CC8FE1AB-2C33-47E9-AFE4-49E77269DACC}" destId="{6753C96F-3670-49DB-AB4B-018697314A3A}" srcOrd="0" destOrd="0" presId="urn:microsoft.com/office/officeart/2005/8/layout/hProcess11"/>
    <dgm:cxn modelId="{ED59EE1B-1985-49F9-8150-B1CA5E629AF0}" type="presParOf" srcId="{CC8FE1AB-2C33-47E9-AFE4-49E77269DACC}" destId="{A1D19ACE-B2E4-4A69-9557-B645078B11F9}" srcOrd="1" destOrd="0" presId="urn:microsoft.com/office/officeart/2005/8/layout/hProcess11"/>
    <dgm:cxn modelId="{B0512F2C-4C5B-46E6-A318-CC564A865D13}" type="presParOf" srcId="{CC8FE1AB-2C33-47E9-AFE4-49E77269DACC}" destId="{232FA209-44AC-4066-9CBB-3246CC9BF4D1}" srcOrd="2" destOrd="0" presId="urn:microsoft.com/office/officeart/2005/8/layout/hProcess11"/>
    <dgm:cxn modelId="{66F595DE-59F7-4F71-A678-263CD5E18B13}" type="presParOf" srcId="{455F6320-2F9C-4CFB-B6E0-6C0EC70436A9}" destId="{C3A9687C-7A29-484F-A40D-8767C192DDB8}" srcOrd="5" destOrd="0" presId="urn:microsoft.com/office/officeart/2005/8/layout/hProcess11"/>
    <dgm:cxn modelId="{A52C10F6-06D9-4B72-BC62-AB0F85F84906}" type="presParOf" srcId="{455F6320-2F9C-4CFB-B6E0-6C0EC70436A9}" destId="{3D35F399-7261-486C-B705-A65DFDAE3918}" srcOrd="6" destOrd="0" presId="urn:microsoft.com/office/officeart/2005/8/layout/hProcess11"/>
    <dgm:cxn modelId="{12791AC5-525C-4933-9654-3AA537FF983A}" type="presParOf" srcId="{3D35F399-7261-486C-B705-A65DFDAE3918}" destId="{9213B918-EDBB-4172-93E7-B9AE1B7E4E8F}" srcOrd="0" destOrd="0" presId="urn:microsoft.com/office/officeart/2005/8/layout/hProcess11"/>
    <dgm:cxn modelId="{880C3573-18D5-4255-9DA9-90E2AAB114C0}" type="presParOf" srcId="{3D35F399-7261-486C-B705-A65DFDAE3918}" destId="{AD84BE01-0B99-4912-B9F3-2E058CD296EA}" srcOrd="1" destOrd="0" presId="urn:microsoft.com/office/officeart/2005/8/layout/hProcess11"/>
    <dgm:cxn modelId="{704E0F29-93BD-4A5D-853F-DA807D4AE39B}" type="presParOf" srcId="{3D35F399-7261-486C-B705-A65DFDAE3918}" destId="{11C6FC56-7186-4258-9753-6405696390CB}" srcOrd="2" destOrd="0" presId="urn:microsoft.com/office/officeart/2005/8/layout/hProcess11"/>
    <dgm:cxn modelId="{54857454-E655-48F8-907B-5B8B09E7FE7F}" type="presParOf" srcId="{455F6320-2F9C-4CFB-B6E0-6C0EC70436A9}" destId="{071AEB39-4BB7-4273-B42F-1204C402D00C}" srcOrd="7" destOrd="0" presId="urn:microsoft.com/office/officeart/2005/8/layout/hProcess11"/>
    <dgm:cxn modelId="{FE788F59-C375-4715-8282-F401177BB820}" type="presParOf" srcId="{455F6320-2F9C-4CFB-B6E0-6C0EC70436A9}" destId="{B6CEC38A-A552-4D45-8B23-8009A14F1646}" srcOrd="8" destOrd="0" presId="urn:microsoft.com/office/officeart/2005/8/layout/hProcess11"/>
    <dgm:cxn modelId="{19209B26-F337-4950-8C9E-F86604FBAEB2}" type="presParOf" srcId="{B6CEC38A-A552-4D45-8B23-8009A14F1646}" destId="{C8FF0E25-42A8-4300-9F9E-F3890EEEB0FA}" srcOrd="0" destOrd="0" presId="urn:microsoft.com/office/officeart/2005/8/layout/hProcess11"/>
    <dgm:cxn modelId="{6BD4FD75-325B-4389-92EB-0DEF0432DC76}" type="presParOf" srcId="{B6CEC38A-A552-4D45-8B23-8009A14F1646}" destId="{BCB0CFFC-B62B-4160-8E17-5ED031BBE26F}" srcOrd="1" destOrd="0" presId="urn:microsoft.com/office/officeart/2005/8/layout/hProcess11"/>
    <dgm:cxn modelId="{83553E35-FE49-4CB7-9C9D-2B1AFBF93601}" type="presParOf" srcId="{B6CEC38A-A552-4D45-8B23-8009A14F1646}" destId="{4BDC5782-70DD-4598-949B-048DEC1AD1F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30962-1332-4EDB-89EF-ECAFDC4DF36E}" type="doc">
      <dgm:prSet loTypeId="urn:microsoft.com/office/officeart/2005/8/layout/hProcess4" loCatId="process" qsTypeId="urn:microsoft.com/office/officeart/2005/8/quickstyle/simple5" qsCatId="simple" csTypeId="urn:microsoft.com/office/officeart/2005/8/colors/colorful3" csCatId="colorful" phldr="1"/>
      <dgm:spPr/>
    </dgm:pt>
    <dgm:pt modelId="{531D6D70-C314-44C9-BE6F-299E5A71F53F}">
      <dgm:prSet phldrT="[Text]"/>
      <dgm:spPr/>
      <dgm:t>
        <a:bodyPr/>
        <a:lstStyle/>
        <a:p>
          <a:r>
            <a:rPr lang="en-IE" b="1" dirty="0" smtClean="0"/>
            <a:t>Translation</a:t>
          </a:r>
          <a:endParaRPr lang="en-IE" b="1" dirty="0"/>
        </a:p>
      </dgm:t>
    </dgm:pt>
    <dgm:pt modelId="{EED407F6-CBBC-4879-82CF-0E7BF97C6325}" type="parTrans" cxnId="{05D8C6E1-3C2F-4110-B26B-BC07D54F5648}">
      <dgm:prSet/>
      <dgm:spPr/>
      <dgm:t>
        <a:bodyPr/>
        <a:lstStyle/>
        <a:p>
          <a:endParaRPr lang="en-IE"/>
        </a:p>
      </dgm:t>
    </dgm:pt>
    <dgm:pt modelId="{A5DEDA0F-CC74-42F8-887A-298578521299}" type="sibTrans" cxnId="{05D8C6E1-3C2F-4110-B26B-BC07D54F5648}">
      <dgm:prSet/>
      <dgm:spPr/>
      <dgm:t>
        <a:bodyPr/>
        <a:lstStyle/>
        <a:p>
          <a:endParaRPr lang="en-IE"/>
        </a:p>
      </dgm:t>
    </dgm:pt>
    <dgm:pt modelId="{C5965290-F917-47D3-B89A-E5894978D00A}">
      <dgm:prSet phldrT="[Text]"/>
      <dgm:spPr/>
      <dgm:t>
        <a:bodyPr/>
        <a:lstStyle/>
        <a:p>
          <a:r>
            <a:rPr lang="en-IE" b="1" dirty="0" smtClean="0"/>
            <a:t>Text Classification</a:t>
          </a:r>
          <a:endParaRPr lang="en-IE" b="1" dirty="0"/>
        </a:p>
      </dgm:t>
    </dgm:pt>
    <dgm:pt modelId="{B2EB8624-9DD5-4C68-9DD4-211275FFA468}" type="parTrans" cxnId="{59274831-73B6-4042-8E7F-97BC0CB72316}">
      <dgm:prSet/>
      <dgm:spPr/>
      <dgm:t>
        <a:bodyPr/>
        <a:lstStyle/>
        <a:p>
          <a:endParaRPr lang="en-IE"/>
        </a:p>
      </dgm:t>
    </dgm:pt>
    <dgm:pt modelId="{BBF267FA-AA05-4223-BEB8-27BC962A7B73}" type="sibTrans" cxnId="{59274831-73B6-4042-8E7F-97BC0CB72316}">
      <dgm:prSet/>
      <dgm:spPr/>
      <dgm:t>
        <a:bodyPr/>
        <a:lstStyle/>
        <a:p>
          <a:endParaRPr lang="en-IE"/>
        </a:p>
      </dgm:t>
    </dgm:pt>
    <dgm:pt modelId="{B0FFFBAE-11B1-4E44-99C8-06C35E8532D8}">
      <dgm:prSet phldrT="[Text]"/>
      <dgm:spPr/>
      <dgm:t>
        <a:bodyPr/>
        <a:lstStyle/>
        <a:p>
          <a:r>
            <a:rPr lang="en-IE" b="1" dirty="0" smtClean="0"/>
            <a:t>Review</a:t>
          </a:r>
          <a:endParaRPr lang="en-IE" b="1" dirty="0"/>
        </a:p>
      </dgm:t>
    </dgm:pt>
    <dgm:pt modelId="{A42B54B6-688C-47A7-B133-A74530761197}" type="parTrans" cxnId="{30A660C8-D84A-44D9-8A14-3CB5A995A81A}">
      <dgm:prSet/>
      <dgm:spPr/>
      <dgm:t>
        <a:bodyPr/>
        <a:lstStyle/>
        <a:p>
          <a:endParaRPr lang="en-IE"/>
        </a:p>
      </dgm:t>
    </dgm:pt>
    <dgm:pt modelId="{EFD338D4-0BCF-40EE-9ABE-F513140AD86E}" type="sibTrans" cxnId="{30A660C8-D84A-44D9-8A14-3CB5A995A81A}">
      <dgm:prSet/>
      <dgm:spPr/>
      <dgm:t>
        <a:bodyPr/>
        <a:lstStyle/>
        <a:p>
          <a:endParaRPr lang="en-IE"/>
        </a:p>
      </dgm:t>
    </dgm:pt>
    <dgm:pt modelId="{FB76B252-A059-480E-B50C-8B49F61E40ED}">
      <dgm:prSet phldrT="[Text]"/>
      <dgm:spPr/>
      <dgm:t>
        <a:bodyPr/>
        <a:lstStyle/>
        <a:p>
          <a:r>
            <a:rPr lang="en-IE" b="1" dirty="0" smtClean="0"/>
            <a:t>Automated QA Check</a:t>
          </a:r>
          <a:endParaRPr lang="en-IE" b="1" dirty="0"/>
        </a:p>
      </dgm:t>
    </dgm:pt>
    <dgm:pt modelId="{1DC539C6-A402-49BE-8561-A7249E5AAB88}" type="parTrans" cxnId="{04C89DE3-0E44-4337-BF78-65B4032CBE19}">
      <dgm:prSet/>
      <dgm:spPr/>
      <dgm:t>
        <a:bodyPr/>
        <a:lstStyle/>
        <a:p>
          <a:endParaRPr lang="en-IE"/>
        </a:p>
      </dgm:t>
    </dgm:pt>
    <dgm:pt modelId="{99B27B70-7580-43A9-8364-E1ED25D76288}" type="sibTrans" cxnId="{04C89DE3-0E44-4337-BF78-65B4032CBE19}">
      <dgm:prSet/>
      <dgm:spPr/>
      <dgm:t>
        <a:bodyPr/>
        <a:lstStyle/>
        <a:p>
          <a:endParaRPr lang="en-IE"/>
        </a:p>
      </dgm:t>
    </dgm:pt>
    <dgm:pt modelId="{BCA09C17-A290-4BFA-9458-521279B5C172}">
      <dgm:prSet phldrT="[Text]"/>
      <dgm:spPr/>
      <dgm:t>
        <a:bodyPr/>
        <a:lstStyle/>
        <a:p>
          <a:r>
            <a:rPr lang="en-IE" dirty="0" smtClean="0"/>
            <a:t>Agent provenance available</a:t>
          </a:r>
          <a:endParaRPr lang="en-IE" dirty="0"/>
        </a:p>
      </dgm:t>
    </dgm:pt>
    <dgm:pt modelId="{737A2F13-4EDE-40C4-81D9-94789861688D}" type="parTrans" cxnId="{2DEB1F79-E20B-4E60-B71B-750036FD50F3}">
      <dgm:prSet/>
      <dgm:spPr/>
      <dgm:t>
        <a:bodyPr/>
        <a:lstStyle/>
        <a:p>
          <a:endParaRPr lang="en-IE"/>
        </a:p>
      </dgm:t>
    </dgm:pt>
    <dgm:pt modelId="{2B11D4D0-4AA4-4438-A356-14202D43B55C}" type="sibTrans" cxnId="{2DEB1F79-E20B-4E60-B71B-750036FD50F3}">
      <dgm:prSet/>
      <dgm:spPr/>
      <dgm:t>
        <a:bodyPr/>
        <a:lstStyle/>
        <a:p>
          <a:endParaRPr lang="en-IE"/>
        </a:p>
      </dgm:t>
    </dgm:pt>
    <dgm:pt modelId="{2040D5AE-CCA4-4A93-B4E9-47765EE35EDE}">
      <dgm:prSet phldrT="[Text]"/>
      <dgm:spPr/>
      <dgm:t>
        <a:bodyPr/>
        <a:lstStyle/>
        <a:p>
          <a:r>
            <a:rPr lang="en-IE" dirty="0" smtClean="0"/>
            <a:t>Checkmate, QA Distiller or similar</a:t>
          </a:r>
          <a:endParaRPr lang="en-IE" dirty="0"/>
        </a:p>
      </dgm:t>
    </dgm:pt>
    <dgm:pt modelId="{1F6E5E52-8E8C-4114-8D85-EC58822063E4}" type="parTrans" cxnId="{F5101E0C-F7AB-42C0-858A-2350C7E9AACB}">
      <dgm:prSet/>
      <dgm:spPr/>
      <dgm:t>
        <a:bodyPr/>
        <a:lstStyle/>
        <a:p>
          <a:endParaRPr lang="en-IE"/>
        </a:p>
      </dgm:t>
    </dgm:pt>
    <dgm:pt modelId="{4CE1F20F-277D-456E-B26D-AB3542D86EF4}" type="sibTrans" cxnId="{F5101E0C-F7AB-42C0-858A-2350C7E9AACB}">
      <dgm:prSet/>
      <dgm:spPr/>
      <dgm:t>
        <a:bodyPr/>
        <a:lstStyle/>
        <a:p>
          <a:endParaRPr lang="en-IE"/>
        </a:p>
      </dgm:t>
    </dgm:pt>
    <dgm:pt modelId="{10F05DB4-A727-4465-8169-DC5A81C85998}">
      <dgm:prSet phldrT="[Text]"/>
      <dgm:spPr/>
      <dgm:t>
        <a:bodyPr/>
        <a:lstStyle/>
        <a:p>
          <a:r>
            <a:rPr lang="en-IE" dirty="0" smtClean="0"/>
            <a:t>Review Sentinel</a:t>
          </a:r>
          <a:endParaRPr lang="en-IE" dirty="0"/>
        </a:p>
      </dgm:t>
    </dgm:pt>
    <dgm:pt modelId="{BC081030-04EC-483A-9873-28334619D6E1}" type="parTrans" cxnId="{5F11BEAC-3C26-4A9A-B2B8-E744961EFA2B}">
      <dgm:prSet/>
      <dgm:spPr/>
      <dgm:t>
        <a:bodyPr/>
        <a:lstStyle/>
        <a:p>
          <a:endParaRPr lang="en-IE"/>
        </a:p>
      </dgm:t>
    </dgm:pt>
    <dgm:pt modelId="{1B78328D-A6A0-4BE4-B418-CDE47FE92E7E}" type="sibTrans" cxnId="{5F11BEAC-3C26-4A9A-B2B8-E744961EFA2B}">
      <dgm:prSet/>
      <dgm:spPr/>
      <dgm:t>
        <a:bodyPr/>
        <a:lstStyle/>
        <a:p>
          <a:endParaRPr lang="en-IE"/>
        </a:p>
      </dgm:t>
    </dgm:pt>
    <dgm:pt modelId="{D49C8FC0-448A-45DB-8253-C649CBFF0C50}">
      <dgm:prSet phldrT="[Text]"/>
      <dgm:spPr/>
      <dgm:t>
        <a:bodyPr/>
        <a:lstStyle/>
        <a:p>
          <a:r>
            <a:rPr lang="en-IE" dirty="0" smtClean="0"/>
            <a:t>Human review using Reviewer’s Workbench</a:t>
          </a:r>
          <a:endParaRPr lang="en-IE" dirty="0"/>
        </a:p>
      </dgm:t>
    </dgm:pt>
    <dgm:pt modelId="{34CF267B-55F6-4422-8617-A03C5FFEACA8}" type="parTrans" cxnId="{662668C3-32F1-47B1-B626-71E0D0016A43}">
      <dgm:prSet/>
      <dgm:spPr/>
      <dgm:t>
        <a:bodyPr/>
        <a:lstStyle/>
        <a:p>
          <a:endParaRPr lang="en-IE"/>
        </a:p>
      </dgm:t>
    </dgm:pt>
    <dgm:pt modelId="{A05C1DB0-8D85-4956-9470-F77DE95DABDF}" type="sibTrans" cxnId="{662668C3-32F1-47B1-B626-71E0D0016A43}">
      <dgm:prSet/>
      <dgm:spPr/>
      <dgm:t>
        <a:bodyPr/>
        <a:lstStyle/>
        <a:p>
          <a:endParaRPr lang="en-IE"/>
        </a:p>
      </dgm:t>
    </dgm:pt>
    <dgm:pt modelId="{776153AF-7470-4335-8BDC-73BC6AED6FA5}">
      <dgm:prSet phldrT="[Text]"/>
      <dgm:spPr/>
      <dgm:t>
        <a:bodyPr/>
        <a:lstStyle/>
        <a:p>
          <a:r>
            <a:rPr lang="en-IE" b="1" dirty="0" smtClean="0"/>
            <a:t>Conversion to RDF</a:t>
          </a:r>
          <a:endParaRPr lang="en-IE" b="1" dirty="0"/>
        </a:p>
      </dgm:t>
    </dgm:pt>
    <dgm:pt modelId="{9100B728-DD53-4330-A9B7-3F51D7E3E530}" type="parTrans" cxnId="{8359DCB2-4A28-45C0-8009-29BB2F95FCCC}">
      <dgm:prSet/>
      <dgm:spPr/>
      <dgm:t>
        <a:bodyPr/>
        <a:lstStyle/>
        <a:p>
          <a:endParaRPr lang="en-IE"/>
        </a:p>
      </dgm:t>
    </dgm:pt>
    <dgm:pt modelId="{32FC400C-7AFC-4917-9D62-5856704C8470}" type="sibTrans" cxnId="{8359DCB2-4A28-45C0-8009-29BB2F95FCCC}">
      <dgm:prSet/>
      <dgm:spPr/>
      <dgm:t>
        <a:bodyPr/>
        <a:lstStyle/>
        <a:p>
          <a:endParaRPr lang="en-IE"/>
        </a:p>
      </dgm:t>
    </dgm:pt>
    <dgm:pt modelId="{4F218B0E-5AC2-4704-AE36-20AE73F42633}">
      <dgm:prSet phldrT="[Text]"/>
      <dgm:spPr/>
      <dgm:t>
        <a:bodyPr/>
        <a:lstStyle/>
        <a:p>
          <a:r>
            <a:rPr lang="en-IE" dirty="0" smtClean="0"/>
            <a:t>Linked Data queries</a:t>
          </a:r>
          <a:endParaRPr lang="en-IE" dirty="0"/>
        </a:p>
      </dgm:t>
    </dgm:pt>
    <dgm:pt modelId="{BB1F14BC-ADD9-4F46-B86E-CFEB9828AC5F}" type="parTrans" cxnId="{9FE956E0-7572-425D-8CF3-8D978747E9C0}">
      <dgm:prSet/>
      <dgm:spPr/>
      <dgm:t>
        <a:bodyPr/>
        <a:lstStyle/>
        <a:p>
          <a:endParaRPr lang="en-IE"/>
        </a:p>
      </dgm:t>
    </dgm:pt>
    <dgm:pt modelId="{AAF8E1B3-7A11-4C43-A1A7-9DFD9EB629BF}" type="sibTrans" cxnId="{9FE956E0-7572-425D-8CF3-8D978747E9C0}">
      <dgm:prSet/>
      <dgm:spPr/>
      <dgm:t>
        <a:bodyPr/>
        <a:lstStyle/>
        <a:p>
          <a:endParaRPr lang="en-IE"/>
        </a:p>
      </dgm:t>
    </dgm:pt>
    <dgm:pt modelId="{FCD16B14-F99F-4EA6-BC96-7E145E1BBC8A}">
      <dgm:prSet phldrT="[Text]"/>
      <dgm:spPr/>
      <dgm:t>
        <a:bodyPr/>
        <a:lstStyle/>
        <a:p>
          <a:r>
            <a:rPr lang="en-IE" dirty="0" smtClean="0"/>
            <a:t>“Non-conformance” scores added</a:t>
          </a:r>
          <a:endParaRPr lang="en-IE" dirty="0"/>
        </a:p>
      </dgm:t>
    </dgm:pt>
    <dgm:pt modelId="{3C9BECEC-0C56-4458-B478-0F6EAFE55F0F}" type="parTrans" cxnId="{C0124F21-1242-4168-B005-FB1EE131CD12}">
      <dgm:prSet/>
      <dgm:spPr/>
      <dgm:t>
        <a:bodyPr/>
        <a:lstStyle/>
        <a:p>
          <a:endParaRPr lang="en-IE"/>
        </a:p>
      </dgm:t>
    </dgm:pt>
    <dgm:pt modelId="{CBE64AF2-27B7-4889-ACB0-99A35D3C418E}" type="sibTrans" cxnId="{C0124F21-1242-4168-B005-FB1EE131CD12}">
      <dgm:prSet/>
      <dgm:spPr/>
      <dgm:t>
        <a:bodyPr/>
        <a:lstStyle/>
        <a:p>
          <a:endParaRPr lang="en-IE"/>
        </a:p>
      </dgm:t>
    </dgm:pt>
    <dgm:pt modelId="{A906F9C0-3EF0-4B74-94F6-406A9173F424}">
      <dgm:prSet phldrT="[Text]"/>
      <dgm:spPr/>
      <dgm:t>
        <a:bodyPr/>
        <a:lstStyle/>
        <a:p>
          <a:r>
            <a:rPr lang="en-IE" dirty="0" smtClean="0"/>
            <a:t>Business Intelligence</a:t>
          </a:r>
          <a:endParaRPr lang="en-IE" dirty="0"/>
        </a:p>
      </dgm:t>
    </dgm:pt>
    <dgm:pt modelId="{B7775639-7A29-43E8-A641-AC31E4C89B80}" type="parTrans" cxnId="{CD2CF100-F2DC-4255-B2B0-E496FAE17692}">
      <dgm:prSet/>
      <dgm:spPr/>
      <dgm:t>
        <a:bodyPr/>
        <a:lstStyle/>
        <a:p>
          <a:endParaRPr lang="en-IE"/>
        </a:p>
      </dgm:t>
    </dgm:pt>
    <dgm:pt modelId="{DFD19AFE-7D6B-4C83-9901-0527A8F372E7}" type="sibTrans" cxnId="{CD2CF100-F2DC-4255-B2B0-E496FAE17692}">
      <dgm:prSet/>
      <dgm:spPr/>
      <dgm:t>
        <a:bodyPr/>
        <a:lstStyle/>
        <a:p>
          <a:endParaRPr lang="en-IE"/>
        </a:p>
      </dgm:t>
    </dgm:pt>
    <dgm:pt modelId="{3B86F619-21CE-4BF3-9687-66E1A7ACDD8D}">
      <dgm:prSet phldrT="[Text]"/>
      <dgm:spPr/>
      <dgm:t>
        <a:bodyPr/>
        <a:lstStyle/>
        <a:p>
          <a:r>
            <a:rPr lang="en-IE" dirty="0" smtClean="0"/>
            <a:t>Trends to inform future approach</a:t>
          </a:r>
          <a:endParaRPr lang="en-IE" dirty="0"/>
        </a:p>
      </dgm:t>
    </dgm:pt>
    <dgm:pt modelId="{0C98EF1A-84BD-4546-BC2B-60EDF038AB20}" type="parTrans" cxnId="{90E24EB1-8524-4737-9EBA-E6F44709C0D9}">
      <dgm:prSet/>
      <dgm:spPr/>
      <dgm:t>
        <a:bodyPr/>
        <a:lstStyle/>
        <a:p>
          <a:endParaRPr lang="en-IE"/>
        </a:p>
      </dgm:t>
    </dgm:pt>
    <dgm:pt modelId="{9B4B2D73-164A-48AA-BF8C-35D50BF4FAF8}" type="sibTrans" cxnId="{90E24EB1-8524-4737-9EBA-E6F44709C0D9}">
      <dgm:prSet/>
      <dgm:spPr/>
      <dgm:t>
        <a:bodyPr/>
        <a:lstStyle/>
        <a:p>
          <a:endParaRPr lang="en-IE"/>
        </a:p>
      </dgm:t>
    </dgm:pt>
    <dgm:pt modelId="{3D969A5D-424A-4BA7-96ED-8AE4FB876FDA}" type="pres">
      <dgm:prSet presAssocID="{3AF30962-1332-4EDB-89EF-ECAFDC4DF36E}" presName="Name0" presStyleCnt="0">
        <dgm:presLayoutVars>
          <dgm:dir/>
          <dgm:animLvl val="lvl"/>
          <dgm:resizeHandles val="exact"/>
        </dgm:presLayoutVars>
      </dgm:prSet>
      <dgm:spPr/>
    </dgm:pt>
    <dgm:pt modelId="{B20B0591-DC51-41C0-A9F5-227659E52BA3}" type="pres">
      <dgm:prSet presAssocID="{3AF30962-1332-4EDB-89EF-ECAFDC4DF36E}" presName="tSp" presStyleCnt="0"/>
      <dgm:spPr/>
    </dgm:pt>
    <dgm:pt modelId="{140162BE-F573-4391-80EC-80AEA764626E}" type="pres">
      <dgm:prSet presAssocID="{3AF30962-1332-4EDB-89EF-ECAFDC4DF36E}" presName="bSp" presStyleCnt="0"/>
      <dgm:spPr/>
    </dgm:pt>
    <dgm:pt modelId="{5CBCB4CC-7052-4E6E-A00B-A6A02D595ED7}" type="pres">
      <dgm:prSet presAssocID="{3AF30962-1332-4EDB-89EF-ECAFDC4DF36E}" presName="process" presStyleCnt="0"/>
      <dgm:spPr/>
    </dgm:pt>
    <dgm:pt modelId="{5C8DE97C-EF59-4713-BDD5-0201E2441363}" type="pres">
      <dgm:prSet presAssocID="{531D6D70-C314-44C9-BE6F-299E5A71F53F}" presName="composite1" presStyleCnt="0"/>
      <dgm:spPr/>
    </dgm:pt>
    <dgm:pt modelId="{D21AFA81-E9B4-42DD-A8EF-96C4A2A0A559}" type="pres">
      <dgm:prSet presAssocID="{531D6D70-C314-44C9-BE6F-299E5A71F53F}" presName="dummyNode1" presStyleLbl="node1" presStyleIdx="0" presStyleCnt="6"/>
      <dgm:spPr/>
    </dgm:pt>
    <dgm:pt modelId="{D1F697F4-A469-4750-AA30-726950BA258D}" type="pres">
      <dgm:prSet presAssocID="{531D6D70-C314-44C9-BE6F-299E5A71F53F}" presName="childNode1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7C2AF37-093C-4D81-B29A-BC36EA890B9C}" type="pres">
      <dgm:prSet presAssocID="{531D6D70-C314-44C9-BE6F-299E5A71F53F}" presName="childNode1tx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7953CF8-A2C3-44A8-9E3C-BB6312603873}" type="pres">
      <dgm:prSet presAssocID="{531D6D70-C314-44C9-BE6F-299E5A71F53F}" presName="parentNode1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5D3347D-7B56-4634-BAF3-37F8628FB008}" type="pres">
      <dgm:prSet presAssocID="{531D6D70-C314-44C9-BE6F-299E5A71F53F}" presName="connSite1" presStyleCnt="0"/>
      <dgm:spPr/>
    </dgm:pt>
    <dgm:pt modelId="{DB92DE20-702E-40C9-ADB2-781BE3533BD1}" type="pres">
      <dgm:prSet presAssocID="{A5DEDA0F-CC74-42F8-887A-298578521299}" presName="Name9" presStyleLbl="sibTrans2D1" presStyleIdx="0" presStyleCnt="5"/>
      <dgm:spPr/>
      <dgm:t>
        <a:bodyPr/>
        <a:lstStyle/>
        <a:p>
          <a:endParaRPr lang="en-IE"/>
        </a:p>
      </dgm:t>
    </dgm:pt>
    <dgm:pt modelId="{1D88666B-9E08-46E2-965F-6469C6E4019C}" type="pres">
      <dgm:prSet presAssocID="{FB76B252-A059-480E-B50C-8B49F61E40ED}" presName="composite2" presStyleCnt="0"/>
      <dgm:spPr/>
    </dgm:pt>
    <dgm:pt modelId="{0CCDF308-2C42-44CA-AD24-071B8A4F7657}" type="pres">
      <dgm:prSet presAssocID="{FB76B252-A059-480E-B50C-8B49F61E40ED}" presName="dummyNode2" presStyleLbl="node1" presStyleIdx="0" presStyleCnt="6"/>
      <dgm:spPr/>
    </dgm:pt>
    <dgm:pt modelId="{E5E642FF-63AD-4A6C-B406-54379A953BE2}" type="pres">
      <dgm:prSet presAssocID="{FB76B252-A059-480E-B50C-8B49F61E40ED}" presName="childNode2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30DA3A8-0874-48BA-9E86-357E6E51E72C}" type="pres">
      <dgm:prSet presAssocID="{FB76B252-A059-480E-B50C-8B49F61E40ED}" presName="childNode2tx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D56696E-68D3-411D-B99E-240526F10478}" type="pres">
      <dgm:prSet presAssocID="{FB76B252-A059-480E-B50C-8B49F61E40ED}" presName="parentNode2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F34A946-CE84-4A1D-BE9F-1502DFBC6CFD}" type="pres">
      <dgm:prSet presAssocID="{FB76B252-A059-480E-B50C-8B49F61E40ED}" presName="connSite2" presStyleCnt="0"/>
      <dgm:spPr/>
    </dgm:pt>
    <dgm:pt modelId="{D6E511D3-ACB0-4E2E-8DA2-251B89E878D3}" type="pres">
      <dgm:prSet presAssocID="{99B27B70-7580-43A9-8364-E1ED25D76288}" presName="Name18" presStyleLbl="sibTrans2D1" presStyleIdx="1" presStyleCnt="5"/>
      <dgm:spPr/>
      <dgm:t>
        <a:bodyPr/>
        <a:lstStyle/>
        <a:p>
          <a:endParaRPr lang="en-IE"/>
        </a:p>
      </dgm:t>
    </dgm:pt>
    <dgm:pt modelId="{EDC6C818-BDD7-4624-912A-5FCC1ED4B4AD}" type="pres">
      <dgm:prSet presAssocID="{C5965290-F917-47D3-B89A-E5894978D00A}" presName="composite1" presStyleCnt="0"/>
      <dgm:spPr/>
    </dgm:pt>
    <dgm:pt modelId="{1119FCA9-4A80-4B5C-88BC-2D186D142B32}" type="pres">
      <dgm:prSet presAssocID="{C5965290-F917-47D3-B89A-E5894978D00A}" presName="dummyNode1" presStyleLbl="node1" presStyleIdx="1" presStyleCnt="6"/>
      <dgm:spPr/>
    </dgm:pt>
    <dgm:pt modelId="{A075097C-3790-4457-ADDB-C702B56EC72D}" type="pres">
      <dgm:prSet presAssocID="{C5965290-F917-47D3-B89A-E5894978D00A}" presName="childNode1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8BCBB6A-BB16-4B03-B6F2-E2B3E5547395}" type="pres">
      <dgm:prSet presAssocID="{C5965290-F917-47D3-B89A-E5894978D00A}" presName="childNode1tx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A393D5D-C331-44AD-83BA-AD16E4F16983}" type="pres">
      <dgm:prSet presAssocID="{C5965290-F917-47D3-B89A-E5894978D00A}" presName="parentNode1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E7DF42B-0BDD-45CA-BE71-F1924C043DDE}" type="pres">
      <dgm:prSet presAssocID="{C5965290-F917-47D3-B89A-E5894978D00A}" presName="connSite1" presStyleCnt="0"/>
      <dgm:spPr/>
    </dgm:pt>
    <dgm:pt modelId="{355E8932-4E2D-4C83-8836-04CC8E2B211E}" type="pres">
      <dgm:prSet presAssocID="{BBF267FA-AA05-4223-BEB8-27BC962A7B73}" presName="Name9" presStyleLbl="sibTrans2D1" presStyleIdx="2" presStyleCnt="5"/>
      <dgm:spPr/>
      <dgm:t>
        <a:bodyPr/>
        <a:lstStyle/>
        <a:p>
          <a:endParaRPr lang="en-IE"/>
        </a:p>
      </dgm:t>
    </dgm:pt>
    <dgm:pt modelId="{4D9E8227-3916-418D-86FB-4DB99F6A1AFD}" type="pres">
      <dgm:prSet presAssocID="{B0FFFBAE-11B1-4E44-99C8-06C35E8532D8}" presName="composite2" presStyleCnt="0"/>
      <dgm:spPr/>
    </dgm:pt>
    <dgm:pt modelId="{EBFCBF8A-2E7D-4ABE-B40F-9585F41ADDB4}" type="pres">
      <dgm:prSet presAssocID="{B0FFFBAE-11B1-4E44-99C8-06C35E8532D8}" presName="dummyNode2" presStyleLbl="node1" presStyleIdx="2" presStyleCnt="6"/>
      <dgm:spPr/>
    </dgm:pt>
    <dgm:pt modelId="{72D15BCA-E2F9-43E1-8F3A-26E1473F96E1}" type="pres">
      <dgm:prSet presAssocID="{B0FFFBAE-11B1-4E44-99C8-06C35E8532D8}" presName="childNode2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C4C349-A86A-4A79-90D4-2D1049FD95CA}" type="pres">
      <dgm:prSet presAssocID="{B0FFFBAE-11B1-4E44-99C8-06C35E8532D8}" presName="childNode2tx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357B4C4-425B-46A2-B421-A119D1D5F7E0}" type="pres">
      <dgm:prSet presAssocID="{B0FFFBAE-11B1-4E44-99C8-06C35E8532D8}" presName="parentNode2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45D82C-7080-44C9-A0D0-89849D25A286}" type="pres">
      <dgm:prSet presAssocID="{B0FFFBAE-11B1-4E44-99C8-06C35E8532D8}" presName="connSite2" presStyleCnt="0"/>
      <dgm:spPr/>
    </dgm:pt>
    <dgm:pt modelId="{18BF4ED6-85DE-4FB6-9FE9-4F2ECDF8C3ED}" type="pres">
      <dgm:prSet presAssocID="{EFD338D4-0BCF-40EE-9ABE-F513140AD86E}" presName="Name18" presStyleLbl="sibTrans2D1" presStyleIdx="3" presStyleCnt="5"/>
      <dgm:spPr/>
      <dgm:t>
        <a:bodyPr/>
        <a:lstStyle/>
        <a:p>
          <a:endParaRPr lang="en-IE"/>
        </a:p>
      </dgm:t>
    </dgm:pt>
    <dgm:pt modelId="{8BC7FA11-6E94-4940-B74D-FFA2A3E9B453}" type="pres">
      <dgm:prSet presAssocID="{776153AF-7470-4335-8BDC-73BC6AED6FA5}" presName="composite1" presStyleCnt="0"/>
      <dgm:spPr/>
    </dgm:pt>
    <dgm:pt modelId="{AAFADB97-0F5B-458D-A4CE-87A2662D1B4C}" type="pres">
      <dgm:prSet presAssocID="{776153AF-7470-4335-8BDC-73BC6AED6FA5}" presName="dummyNode1" presStyleLbl="node1" presStyleIdx="3" presStyleCnt="6"/>
      <dgm:spPr/>
    </dgm:pt>
    <dgm:pt modelId="{D58D8F99-0B3A-493B-A5F0-C34AA33BE491}" type="pres">
      <dgm:prSet presAssocID="{776153AF-7470-4335-8BDC-73BC6AED6FA5}" presName="childNode1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6FBC1F4-557E-4B83-AC47-1221D2DE1DA4}" type="pres">
      <dgm:prSet presAssocID="{776153AF-7470-4335-8BDC-73BC6AED6FA5}" presName="childNode1tx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D9F08C77-D4C5-48B9-B9DE-C476D81AEF1F}" type="pres">
      <dgm:prSet presAssocID="{776153AF-7470-4335-8BDC-73BC6AED6FA5}" presName="parentNode1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117F4C2-7716-4E71-BD61-2B72C4B05D3F}" type="pres">
      <dgm:prSet presAssocID="{776153AF-7470-4335-8BDC-73BC6AED6FA5}" presName="connSite1" presStyleCnt="0"/>
      <dgm:spPr/>
    </dgm:pt>
    <dgm:pt modelId="{8AE58B39-6DD1-4945-A94E-925C9B6C2A44}" type="pres">
      <dgm:prSet presAssocID="{32FC400C-7AFC-4917-9D62-5856704C8470}" presName="Name9" presStyleLbl="sibTrans2D1" presStyleIdx="4" presStyleCnt="5"/>
      <dgm:spPr/>
      <dgm:t>
        <a:bodyPr/>
        <a:lstStyle/>
        <a:p>
          <a:endParaRPr lang="en-IE"/>
        </a:p>
      </dgm:t>
    </dgm:pt>
    <dgm:pt modelId="{8D62E846-4697-4E7B-8A5E-64BF11F1EF7D}" type="pres">
      <dgm:prSet presAssocID="{A906F9C0-3EF0-4B74-94F6-406A9173F424}" presName="composite2" presStyleCnt="0"/>
      <dgm:spPr/>
    </dgm:pt>
    <dgm:pt modelId="{6635A917-05A0-40A4-9F8F-24C4FF9BB6E5}" type="pres">
      <dgm:prSet presAssocID="{A906F9C0-3EF0-4B74-94F6-406A9173F424}" presName="dummyNode2" presStyleLbl="node1" presStyleIdx="4" presStyleCnt="6"/>
      <dgm:spPr/>
    </dgm:pt>
    <dgm:pt modelId="{4AE563A6-5F7E-4EE8-B182-6049B71AE8FC}" type="pres">
      <dgm:prSet presAssocID="{A906F9C0-3EF0-4B74-94F6-406A9173F424}" presName="childNode2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557AD22-AE46-4FCD-A26F-27FF3AC17EB9}" type="pres">
      <dgm:prSet presAssocID="{A906F9C0-3EF0-4B74-94F6-406A9173F424}" presName="childNode2tx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FB0BA49-516A-40CE-B453-F7D221727B80}" type="pres">
      <dgm:prSet presAssocID="{A906F9C0-3EF0-4B74-94F6-406A9173F424}" presName="parentNode2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99E90E0-9AA6-4ABB-964B-A6F71930E584}" type="pres">
      <dgm:prSet presAssocID="{A906F9C0-3EF0-4B74-94F6-406A9173F424}" presName="connSite2" presStyleCnt="0"/>
      <dgm:spPr/>
    </dgm:pt>
  </dgm:ptLst>
  <dgm:cxnLst>
    <dgm:cxn modelId="{395E8407-AF5E-41F3-9FBC-9D4848F064EF}" type="presOf" srcId="{EFD338D4-0BCF-40EE-9ABE-F513140AD86E}" destId="{18BF4ED6-85DE-4FB6-9FE9-4F2ECDF8C3ED}" srcOrd="0" destOrd="0" presId="urn:microsoft.com/office/officeart/2005/8/layout/hProcess4"/>
    <dgm:cxn modelId="{2DEB1F79-E20B-4E60-B71B-750036FD50F3}" srcId="{531D6D70-C314-44C9-BE6F-299E5A71F53F}" destId="{BCA09C17-A290-4BFA-9458-521279B5C172}" srcOrd="0" destOrd="0" parTransId="{737A2F13-4EDE-40C4-81D9-94789861688D}" sibTransId="{2B11D4D0-4AA4-4438-A356-14202D43B55C}"/>
    <dgm:cxn modelId="{EE25134C-B362-424A-B8D1-2BBCD7AF0FAF}" type="presOf" srcId="{2040D5AE-CCA4-4A93-B4E9-47765EE35EDE}" destId="{E5E642FF-63AD-4A6C-B406-54379A953BE2}" srcOrd="0" destOrd="0" presId="urn:microsoft.com/office/officeart/2005/8/layout/hProcess4"/>
    <dgm:cxn modelId="{C0124F21-1242-4168-B005-FB1EE131CD12}" srcId="{C5965290-F917-47D3-B89A-E5894978D00A}" destId="{FCD16B14-F99F-4EA6-BC96-7E145E1BBC8A}" srcOrd="1" destOrd="0" parTransId="{3C9BECEC-0C56-4458-B478-0F6EAFE55F0F}" sibTransId="{CBE64AF2-27B7-4889-ACB0-99A35D3C418E}"/>
    <dgm:cxn modelId="{662668C3-32F1-47B1-B626-71E0D0016A43}" srcId="{B0FFFBAE-11B1-4E44-99C8-06C35E8532D8}" destId="{D49C8FC0-448A-45DB-8253-C649CBFF0C50}" srcOrd="0" destOrd="0" parTransId="{34CF267B-55F6-4422-8617-A03C5FFEACA8}" sibTransId="{A05C1DB0-8D85-4956-9470-F77DE95DABDF}"/>
    <dgm:cxn modelId="{7F59075E-34ED-49DC-94AA-CAF44076951D}" type="presOf" srcId="{FCD16B14-F99F-4EA6-BC96-7E145E1BBC8A}" destId="{A075097C-3790-4457-ADDB-C702B56EC72D}" srcOrd="0" destOrd="1" presId="urn:microsoft.com/office/officeart/2005/8/layout/hProcess4"/>
    <dgm:cxn modelId="{514AA573-C60D-4955-90CE-D6B4841BB0F0}" type="presOf" srcId="{A5DEDA0F-CC74-42F8-887A-298578521299}" destId="{DB92DE20-702E-40C9-ADB2-781BE3533BD1}" srcOrd="0" destOrd="0" presId="urn:microsoft.com/office/officeart/2005/8/layout/hProcess4"/>
    <dgm:cxn modelId="{AE9FAE6C-0324-404C-8C6E-458E58A6C15B}" type="presOf" srcId="{32FC400C-7AFC-4917-9D62-5856704C8470}" destId="{8AE58B39-6DD1-4945-A94E-925C9B6C2A44}" srcOrd="0" destOrd="0" presId="urn:microsoft.com/office/officeart/2005/8/layout/hProcess4"/>
    <dgm:cxn modelId="{8359DCB2-4A28-45C0-8009-29BB2F95FCCC}" srcId="{3AF30962-1332-4EDB-89EF-ECAFDC4DF36E}" destId="{776153AF-7470-4335-8BDC-73BC6AED6FA5}" srcOrd="4" destOrd="0" parTransId="{9100B728-DD53-4330-A9B7-3F51D7E3E530}" sibTransId="{32FC400C-7AFC-4917-9D62-5856704C8470}"/>
    <dgm:cxn modelId="{CB3165EF-A4B9-4169-A978-843876262D81}" type="presOf" srcId="{3AF30962-1332-4EDB-89EF-ECAFDC4DF36E}" destId="{3D969A5D-424A-4BA7-96ED-8AE4FB876FDA}" srcOrd="0" destOrd="0" presId="urn:microsoft.com/office/officeart/2005/8/layout/hProcess4"/>
    <dgm:cxn modelId="{55DD52B4-192A-47F3-B91E-F3C3202AA83D}" type="presOf" srcId="{BBF267FA-AA05-4223-BEB8-27BC962A7B73}" destId="{355E8932-4E2D-4C83-8836-04CC8E2B211E}" srcOrd="0" destOrd="0" presId="urn:microsoft.com/office/officeart/2005/8/layout/hProcess4"/>
    <dgm:cxn modelId="{CD16B300-E2F0-45EF-89FA-E3A795969C0F}" type="presOf" srcId="{D49C8FC0-448A-45DB-8253-C649CBFF0C50}" destId="{72D15BCA-E2F9-43E1-8F3A-26E1473F96E1}" srcOrd="0" destOrd="0" presId="urn:microsoft.com/office/officeart/2005/8/layout/hProcess4"/>
    <dgm:cxn modelId="{FB076C86-F880-47D6-8F7F-CE29809BCCFB}" type="presOf" srcId="{D49C8FC0-448A-45DB-8253-C649CBFF0C50}" destId="{8FC4C349-A86A-4A79-90D4-2D1049FD95CA}" srcOrd="1" destOrd="0" presId="urn:microsoft.com/office/officeart/2005/8/layout/hProcess4"/>
    <dgm:cxn modelId="{59274831-73B6-4042-8E7F-97BC0CB72316}" srcId="{3AF30962-1332-4EDB-89EF-ECAFDC4DF36E}" destId="{C5965290-F917-47D3-B89A-E5894978D00A}" srcOrd="2" destOrd="0" parTransId="{B2EB8624-9DD5-4C68-9DD4-211275FFA468}" sibTransId="{BBF267FA-AA05-4223-BEB8-27BC962A7B73}"/>
    <dgm:cxn modelId="{CD2CF100-F2DC-4255-B2B0-E496FAE17692}" srcId="{3AF30962-1332-4EDB-89EF-ECAFDC4DF36E}" destId="{A906F9C0-3EF0-4B74-94F6-406A9173F424}" srcOrd="5" destOrd="0" parTransId="{B7775639-7A29-43E8-A641-AC31E4C89B80}" sibTransId="{DFD19AFE-7D6B-4C83-9901-0527A8F372E7}"/>
    <dgm:cxn modelId="{90E24EB1-8524-4737-9EBA-E6F44709C0D9}" srcId="{A906F9C0-3EF0-4B74-94F6-406A9173F424}" destId="{3B86F619-21CE-4BF3-9687-66E1A7ACDD8D}" srcOrd="0" destOrd="0" parTransId="{0C98EF1A-84BD-4546-BC2B-60EDF038AB20}" sibTransId="{9B4B2D73-164A-48AA-BF8C-35D50BF4FAF8}"/>
    <dgm:cxn modelId="{A098AE28-51CA-437D-B5C7-95929493AAB3}" type="presOf" srcId="{BCA09C17-A290-4BFA-9458-521279B5C172}" destId="{B7C2AF37-093C-4D81-B29A-BC36EA890B9C}" srcOrd="1" destOrd="0" presId="urn:microsoft.com/office/officeart/2005/8/layout/hProcess4"/>
    <dgm:cxn modelId="{F5101E0C-F7AB-42C0-858A-2350C7E9AACB}" srcId="{FB76B252-A059-480E-B50C-8B49F61E40ED}" destId="{2040D5AE-CCA4-4A93-B4E9-47765EE35EDE}" srcOrd="0" destOrd="0" parTransId="{1F6E5E52-8E8C-4114-8D85-EC58822063E4}" sibTransId="{4CE1F20F-277D-456E-B26D-AB3542D86EF4}"/>
    <dgm:cxn modelId="{45387853-B393-4592-BF14-9AB108C5093D}" type="presOf" srcId="{776153AF-7470-4335-8BDC-73BC6AED6FA5}" destId="{D9F08C77-D4C5-48B9-B9DE-C476D81AEF1F}" srcOrd="0" destOrd="0" presId="urn:microsoft.com/office/officeart/2005/8/layout/hProcess4"/>
    <dgm:cxn modelId="{9FE956E0-7572-425D-8CF3-8D978747E9C0}" srcId="{776153AF-7470-4335-8BDC-73BC6AED6FA5}" destId="{4F218B0E-5AC2-4704-AE36-20AE73F42633}" srcOrd="0" destOrd="0" parTransId="{BB1F14BC-ADD9-4F46-B86E-CFEB9828AC5F}" sibTransId="{AAF8E1B3-7A11-4C43-A1A7-9DFD9EB629BF}"/>
    <dgm:cxn modelId="{12BAF537-E1B3-4FF9-B83F-0D357DBFB0A1}" type="presOf" srcId="{531D6D70-C314-44C9-BE6F-299E5A71F53F}" destId="{97953CF8-A2C3-44A8-9E3C-BB6312603873}" srcOrd="0" destOrd="0" presId="urn:microsoft.com/office/officeart/2005/8/layout/hProcess4"/>
    <dgm:cxn modelId="{59873CB9-F79B-494C-8EF4-BB0F07FD2351}" type="presOf" srcId="{3B86F619-21CE-4BF3-9687-66E1A7ACDD8D}" destId="{E557AD22-AE46-4FCD-A26F-27FF3AC17EB9}" srcOrd="1" destOrd="0" presId="urn:microsoft.com/office/officeart/2005/8/layout/hProcess4"/>
    <dgm:cxn modelId="{5F11BEAC-3C26-4A9A-B2B8-E744961EFA2B}" srcId="{C5965290-F917-47D3-B89A-E5894978D00A}" destId="{10F05DB4-A727-4465-8169-DC5A81C85998}" srcOrd="0" destOrd="0" parTransId="{BC081030-04EC-483A-9873-28334619D6E1}" sibTransId="{1B78328D-A6A0-4BE4-B418-CDE47FE92E7E}"/>
    <dgm:cxn modelId="{A40B7D49-EF8C-4DE1-8875-8526F81AD80D}" type="presOf" srcId="{FB76B252-A059-480E-B50C-8B49F61E40ED}" destId="{7D56696E-68D3-411D-B99E-240526F10478}" srcOrd="0" destOrd="0" presId="urn:microsoft.com/office/officeart/2005/8/layout/hProcess4"/>
    <dgm:cxn modelId="{73A0C2FF-F736-436F-BA37-2454B5AE66E8}" type="presOf" srcId="{10F05DB4-A727-4465-8169-DC5A81C85998}" destId="{D8BCBB6A-BB16-4B03-B6F2-E2B3E5547395}" srcOrd="1" destOrd="0" presId="urn:microsoft.com/office/officeart/2005/8/layout/hProcess4"/>
    <dgm:cxn modelId="{04C89DE3-0E44-4337-BF78-65B4032CBE19}" srcId="{3AF30962-1332-4EDB-89EF-ECAFDC4DF36E}" destId="{FB76B252-A059-480E-B50C-8B49F61E40ED}" srcOrd="1" destOrd="0" parTransId="{1DC539C6-A402-49BE-8561-A7249E5AAB88}" sibTransId="{99B27B70-7580-43A9-8364-E1ED25D76288}"/>
    <dgm:cxn modelId="{0B5BEE99-B04B-4C76-8A63-15EB9BFDB5F7}" type="presOf" srcId="{B0FFFBAE-11B1-4E44-99C8-06C35E8532D8}" destId="{7357B4C4-425B-46A2-B421-A119D1D5F7E0}" srcOrd="0" destOrd="0" presId="urn:microsoft.com/office/officeart/2005/8/layout/hProcess4"/>
    <dgm:cxn modelId="{CF087DA6-624E-4ABF-BBCF-A5DA9661D5D5}" type="presOf" srcId="{FCD16B14-F99F-4EA6-BC96-7E145E1BBC8A}" destId="{D8BCBB6A-BB16-4B03-B6F2-E2B3E5547395}" srcOrd="1" destOrd="1" presId="urn:microsoft.com/office/officeart/2005/8/layout/hProcess4"/>
    <dgm:cxn modelId="{03B4B55E-92D1-458E-A115-25D0BADCF26D}" type="presOf" srcId="{4F218B0E-5AC2-4704-AE36-20AE73F42633}" destId="{16FBC1F4-557E-4B83-AC47-1221D2DE1DA4}" srcOrd="1" destOrd="0" presId="urn:microsoft.com/office/officeart/2005/8/layout/hProcess4"/>
    <dgm:cxn modelId="{EBCD16BE-A67C-4D27-AD75-D78792B76BFB}" type="presOf" srcId="{A906F9C0-3EF0-4B74-94F6-406A9173F424}" destId="{6FB0BA49-516A-40CE-B453-F7D221727B80}" srcOrd="0" destOrd="0" presId="urn:microsoft.com/office/officeart/2005/8/layout/hProcess4"/>
    <dgm:cxn modelId="{1C11FD46-610F-4942-83FD-68D88658D0FD}" type="presOf" srcId="{BCA09C17-A290-4BFA-9458-521279B5C172}" destId="{D1F697F4-A469-4750-AA30-726950BA258D}" srcOrd="0" destOrd="0" presId="urn:microsoft.com/office/officeart/2005/8/layout/hProcess4"/>
    <dgm:cxn modelId="{05D8C6E1-3C2F-4110-B26B-BC07D54F5648}" srcId="{3AF30962-1332-4EDB-89EF-ECAFDC4DF36E}" destId="{531D6D70-C314-44C9-BE6F-299E5A71F53F}" srcOrd="0" destOrd="0" parTransId="{EED407F6-CBBC-4879-82CF-0E7BF97C6325}" sibTransId="{A5DEDA0F-CC74-42F8-887A-298578521299}"/>
    <dgm:cxn modelId="{4A92662F-6797-4FF4-9553-FB96918059F0}" type="presOf" srcId="{2040D5AE-CCA4-4A93-B4E9-47765EE35EDE}" destId="{330DA3A8-0874-48BA-9E86-357E6E51E72C}" srcOrd="1" destOrd="0" presId="urn:microsoft.com/office/officeart/2005/8/layout/hProcess4"/>
    <dgm:cxn modelId="{FD9FE7CA-A4B8-48CD-86BD-E597AFFEA704}" type="presOf" srcId="{10F05DB4-A727-4465-8169-DC5A81C85998}" destId="{A075097C-3790-4457-ADDB-C702B56EC72D}" srcOrd="0" destOrd="0" presId="urn:microsoft.com/office/officeart/2005/8/layout/hProcess4"/>
    <dgm:cxn modelId="{F03CA874-2FF5-460A-AB01-312E751BB462}" type="presOf" srcId="{3B86F619-21CE-4BF3-9687-66E1A7ACDD8D}" destId="{4AE563A6-5F7E-4EE8-B182-6049B71AE8FC}" srcOrd="0" destOrd="0" presId="urn:microsoft.com/office/officeart/2005/8/layout/hProcess4"/>
    <dgm:cxn modelId="{66550E7A-1144-44E5-8A22-75C8C2C552FF}" type="presOf" srcId="{99B27B70-7580-43A9-8364-E1ED25D76288}" destId="{D6E511D3-ACB0-4E2E-8DA2-251B89E878D3}" srcOrd="0" destOrd="0" presId="urn:microsoft.com/office/officeart/2005/8/layout/hProcess4"/>
    <dgm:cxn modelId="{0AADB976-5DC1-41F6-A684-BB1E01F5CB32}" type="presOf" srcId="{C5965290-F917-47D3-B89A-E5894978D00A}" destId="{BA393D5D-C331-44AD-83BA-AD16E4F16983}" srcOrd="0" destOrd="0" presId="urn:microsoft.com/office/officeart/2005/8/layout/hProcess4"/>
    <dgm:cxn modelId="{FCCC5266-88CD-4BEC-8DB3-C0E0B5E24C9E}" type="presOf" srcId="{4F218B0E-5AC2-4704-AE36-20AE73F42633}" destId="{D58D8F99-0B3A-493B-A5F0-C34AA33BE491}" srcOrd="0" destOrd="0" presId="urn:microsoft.com/office/officeart/2005/8/layout/hProcess4"/>
    <dgm:cxn modelId="{30A660C8-D84A-44D9-8A14-3CB5A995A81A}" srcId="{3AF30962-1332-4EDB-89EF-ECAFDC4DF36E}" destId="{B0FFFBAE-11B1-4E44-99C8-06C35E8532D8}" srcOrd="3" destOrd="0" parTransId="{A42B54B6-688C-47A7-B133-A74530761197}" sibTransId="{EFD338D4-0BCF-40EE-9ABE-F513140AD86E}"/>
    <dgm:cxn modelId="{825B5C7B-96E9-4379-ABCB-1D65A0CBEE36}" type="presParOf" srcId="{3D969A5D-424A-4BA7-96ED-8AE4FB876FDA}" destId="{B20B0591-DC51-41C0-A9F5-227659E52BA3}" srcOrd="0" destOrd="0" presId="urn:microsoft.com/office/officeart/2005/8/layout/hProcess4"/>
    <dgm:cxn modelId="{D701C3B1-457D-47FB-967A-478C7BFFBA77}" type="presParOf" srcId="{3D969A5D-424A-4BA7-96ED-8AE4FB876FDA}" destId="{140162BE-F573-4391-80EC-80AEA764626E}" srcOrd="1" destOrd="0" presId="urn:microsoft.com/office/officeart/2005/8/layout/hProcess4"/>
    <dgm:cxn modelId="{E3A3FE42-F8D2-4029-898F-BAC31F5B7E2C}" type="presParOf" srcId="{3D969A5D-424A-4BA7-96ED-8AE4FB876FDA}" destId="{5CBCB4CC-7052-4E6E-A00B-A6A02D595ED7}" srcOrd="2" destOrd="0" presId="urn:microsoft.com/office/officeart/2005/8/layout/hProcess4"/>
    <dgm:cxn modelId="{DA25B3AE-2F5D-4FFB-AF9B-C873BFA249A3}" type="presParOf" srcId="{5CBCB4CC-7052-4E6E-A00B-A6A02D595ED7}" destId="{5C8DE97C-EF59-4713-BDD5-0201E2441363}" srcOrd="0" destOrd="0" presId="urn:microsoft.com/office/officeart/2005/8/layout/hProcess4"/>
    <dgm:cxn modelId="{159B4C30-E9DE-486D-8410-531659CF6A09}" type="presParOf" srcId="{5C8DE97C-EF59-4713-BDD5-0201E2441363}" destId="{D21AFA81-E9B4-42DD-A8EF-96C4A2A0A559}" srcOrd="0" destOrd="0" presId="urn:microsoft.com/office/officeart/2005/8/layout/hProcess4"/>
    <dgm:cxn modelId="{E8BB7BCA-FFC1-45D4-B623-FB8E20E587CD}" type="presParOf" srcId="{5C8DE97C-EF59-4713-BDD5-0201E2441363}" destId="{D1F697F4-A469-4750-AA30-726950BA258D}" srcOrd="1" destOrd="0" presId="urn:microsoft.com/office/officeart/2005/8/layout/hProcess4"/>
    <dgm:cxn modelId="{9803CD6C-0A8E-4852-8459-60961262ADA7}" type="presParOf" srcId="{5C8DE97C-EF59-4713-BDD5-0201E2441363}" destId="{B7C2AF37-093C-4D81-B29A-BC36EA890B9C}" srcOrd="2" destOrd="0" presId="urn:microsoft.com/office/officeart/2005/8/layout/hProcess4"/>
    <dgm:cxn modelId="{E2616EEC-722B-4A86-A6E8-9CE53ACBFB0B}" type="presParOf" srcId="{5C8DE97C-EF59-4713-BDD5-0201E2441363}" destId="{97953CF8-A2C3-44A8-9E3C-BB6312603873}" srcOrd="3" destOrd="0" presId="urn:microsoft.com/office/officeart/2005/8/layout/hProcess4"/>
    <dgm:cxn modelId="{DD075FA3-08AD-4990-85C5-288C2124DE13}" type="presParOf" srcId="{5C8DE97C-EF59-4713-BDD5-0201E2441363}" destId="{05D3347D-7B56-4634-BAF3-37F8628FB008}" srcOrd="4" destOrd="0" presId="urn:microsoft.com/office/officeart/2005/8/layout/hProcess4"/>
    <dgm:cxn modelId="{0DE18DD3-9E5D-4D09-9AAE-B9439F778DE4}" type="presParOf" srcId="{5CBCB4CC-7052-4E6E-A00B-A6A02D595ED7}" destId="{DB92DE20-702E-40C9-ADB2-781BE3533BD1}" srcOrd="1" destOrd="0" presId="urn:microsoft.com/office/officeart/2005/8/layout/hProcess4"/>
    <dgm:cxn modelId="{5ADE58EA-924A-4E56-8185-A0007963A03B}" type="presParOf" srcId="{5CBCB4CC-7052-4E6E-A00B-A6A02D595ED7}" destId="{1D88666B-9E08-46E2-965F-6469C6E4019C}" srcOrd="2" destOrd="0" presId="urn:microsoft.com/office/officeart/2005/8/layout/hProcess4"/>
    <dgm:cxn modelId="{DF4FF1AB-6B35-46BC-9523-1F0598EAC3E5}" type="presParOf" srcId="{1D88666B-9E08-46E2-965F-6469C6E4019C}" destId="{0CCDF308-2C42-44CA-AD24-071B8A4F7657}" srcOrd="0" destOrd="0" presId="urn:microsoft.com/office/officeart/2005/8/layout/hProcess4"/>
    <dgm:cxn modelId="{04558019-1878-40F4-B6A4-E07D3EC483F2}" type="presParOf" srcId="{1D88666B-9E08-46E2-965F-6469C6E4019C}" destId="{E5E642FF-63AD-4A6C-B406-54379A953BE2}" srcOrd="1" destOrd="0" presId="urn:microsoft.com/office/officeart/2005/8/layout/hProcess4"/>
    <dgm:cxn modelId="{DDC9E27D-DCBE-41F3-83DB-C6D73952AEA2}" type="presParOf" srcId="{1D88666B-9E08-46E2-965F-6469C6E4019C}" destId="{330DA3A8-0874-48BA-9E86-357E6E51E72C}" srcOrd="2" destOrd="0" presId="urn:microsoft.com/office/officeart/2005/8/layout/hProcess4"/>
    <dgm:cxn modelId="{5FEE80CA-C644-4EB2-8F7B-5727CC8880EF}" type="presParOf" srcId="{1D88666B-9E08-46E2-965F-6469C6E4019C}" destId="{7D56696E-68D3-411D-B99E-240526F10478}" srcOrd="3" destOrd="0" presId="urn:microsoft.com/office/officeart/2005/8/layout/hProcess4"/>
    <dgm:cxn modelId="{E06764A2-D673-44EB-B050-0498E05E7799}" type="presParOf" srcId="{1D88666B-9E08-46E2-965F-6469C6E4019C}" destId="{CF34A946-CE84-4A1D-BE9F-1502DFBC6CFD}" srcOrd="4" destOrd="0" presId="urn:microsoft.com/office/officeart/2005/8/layout/hProcess4"/>
    <dgm:cxn modelId="{227536A8-5D4B-46A3-A758-72E70CB5B370}" type="presParOf" srcId="{5CBCB4CC-7052-4E6E-A00B-A6A02D595ED7}" destId="{D6E511D3-ACB0-4E2E-8DA2-251B89E878D3}" srcOrd="3" destOrd="0" presId="urn:microsoft.com/office/officeart/2005/8/layout/hProcess4"/>
    <dgm:cxn modelId="{092CBA0B-4679-467E-8052-431A267A1B55}" type="presParOf" srcId="{5CBCB4CC-7052-4E6E-A00B-A6A02D595ED7}" destId="{EDC6C818-BDD7-4624-912A-5FCC1ED4B4AD}" srcOrd="4" destOrd="0" presId="urn:microsoft.com/office/officeart/2005/8/layout/hProcess4"/>
    <dgm:cxn modelId="{3E692113-8EEA-47FA-A4D4-2C0C11F4C2FE}" type="presParOf" srcId="{EDC6C818-BDD7-4624-912A-5FCC1ED4B4AD}" destId="{1119FCA9-4A80-4B5C-88BC-2D186D142B32}" srcOrd="0" destOrd="0" presId="urn:microsoft.com/office/officeart/2005/8/layout/hProcess4"/>
    <dgm:cxn modelId="{D3D14B75-22CB-40DB-BB13-35AE8EB18D55}" type="presParOf" srcId="{EDC6C818-BDD7-4624-912A-5FCC1ED4B4AD}" destId="{A075097C-3790-4457-ADDB-C702B56EC72D}" srcOrd="1" destOrd="0" presId="urn:microsoft.com/office/officeart/2005/8/layout/hProcess4"/>
    <dgm:cxn modelId="{E5DC828E-E7E7-445E-AD0D-3B6D04182C2C}" type="presParOf" srcId="{EDC6C818-BDD7-4624-912A-5FCC1ED4B4AD}" destId="{D8BCBB6A-BB16-4B03-B6F2-E2B3E5547395}" srcOrd="2" destOrd="0" presId="urn:microsoft.com/office/officeart/2005/8/layout/hProcess4"/>
    <dgm:cxn modelId="{8BEA9473-B394-4D85-9555-B170E72CABF2}" type="presParOf" srcId="{EDC6C818-BDD7-4624-912A-5FCC1ED4B4AD}" destId="{BA393D5D-C331-44AD-83BA-AD16E4F16983}" srcOrd="3" destOrd="0" presId="urn:microsoft.com/office/officeart/2005/8/layout/hProcess4"/>
    <dgm:cxn modelId="{D3717ADB-62E8-489D-8909-D892D6E17759}" type="presParOf" srcId="{EDC6C818-BDD7-4624-912A-5FCC1ED4B4AD}" destId="{6E7DF42B-0BDD-45CA-BE71-F1924C043DDE}" srcOrd="4" destOrd="0" presId="urn:microsoft.com/office/officeart/2005/8/layout/hProcess4"/>
    <dgm:cxn modelId="{D09849B0-82F1-4563-9993-D60D79F0B8F2}" type="presParOf" srcId="{5CBCB4CC-7052-4E6E-A00B-A6A02D595ED7}" destId="{355E8932-4E2D-4C83-8836-04CC8E2B211E}" srcOrd="5" destOrd="0" presId="urn:microsoft.com/office/officeart/2005/8/layout/hProcess4"/>
    <dgm:cxn modelId="{5E834F09-584A-4DE6-AFD9-C9C2DE8AD68F}" type="presParOf" srcId="{5CBCB4CC-7052-4E6E-A00B-A6A02D595ED7}" destId="{4D9E8227-3916-418D-86FB-4DB99F6A1AFD}" srcOrd="6" destOrd="0" presId="urn:microsoft.com/office/officeart/2005/8/layout/hProcess4"/>
    <dgm:cxn modelId="{E5B9C932-A0A7-4C05-B1EA-2B1F17938703}" type="presParOf" srcId="{4D9E8227-3916-418D-86FB-4DB99F6A1AFD}" destId="{EBFCBF8A-2E7D-4ABE-B40F-9585F41ADDB4}" srcOrd="0" destOrd="0" presId="urn:microsoft.com/office/officeart/2005/8/layout/hProcess4"/>
    <dgm:cxn modelId="{1635976C-AED8-4404-8813-785F4531F560}" type="presParOf" srcId="{4D9E8227-3916-418D-86FB-4DB99F6A1AFD}" destId="{72D15BCA-E2F9-43E1-8F3A-26E1473F96E1}" srcOrd="1" destOrd="0" presId="urn:microsoft.com/office/officeart/2005/8/layout/hProcess4"/>
    <dgm:cxn modelId="{E5193B51-CA45-4E4A-AB90-BF5FC5325AB2}" type="presParOf" srcId="{4D9E8227-3916-418D-86FB-4DB99F6A1AFD}" destId="{8FC4C349-A86A-4A79-90D4-2D1049FD95CA}" srcOrd="2" destOrd="0" presId="urn:microsoft.com/office/officeart/2005/8/layout/hProcess4"/>
    <dgm:cxn modelId="{9677E7C3-54A3-46F6-B8DD-ABBB952F3E5D}" type="presParOf" srcId="{4D9E8227-3916-418D-86FB-4DB99F6A1AFD}" destId="{7357B4C4-425B-46A2-B421-A119D1D5F7E0}" srcOrd="3" destOrd="0" presId="urn:microsoft.com/office/officeart/2005/8/layout/hProcess4"/>
    <dgm:cxn modelId="{8AF53197-A754-42D4-A940-CB98BEC62D3E}" type="presParOf" srcId="{4D9E8227-3916-418D-86FB-4DB99F6A1AFD}" destId="{4145D82C-7080-44C9-A0D0-89849D25A286}" srcOrd="4" destOrd="0" presId="urn:microsoft.com/office/officeart/2005/8/layout/hProcess4"/>
    <dgm:cxn modelId="{5516DA47-8A29-4FC7-B2E1-184A3D4F753C}" type="presParOf" srcId="{5CBCB4CC-7052-4E6E-A00B-A6A02D595ED7}" destId="{18BF4ED6-85DE-4FB6-9FE9-4F2ECDF8C3ED}" srcOrd="7" destOrd="0" presId="urn:microsoft.com/office/officeart/2005/8/layout/hProcess4"/>
    <dgm:cxn modelId="{B683F814-D6BB-4306-9970-B5EA48E53BFB}" type="presParOf" srcId="{5CBCB4CC-7052-4E6E-A00B-A6A02D595ED7}" destId="{8BC7FA11-6E94-4940-B74D-FFA2A3E9B453}" srcOrd="8" destOrd="0" presId="urn:microsoft.com/office/officeart/2005/8/layout/hProcess4"/>
    <dgm:cxn modelId="{CC5E8685-803C-40C3-993E-8C09C08A561E}" type="presParOf" srcId="{8BC7FA11-6E94-4940-B74D-FFA2A3E9B453}" destId="{AAFADB97-0F5B-458D-A4CE-87A2662D1B4C}" srcOrd="0" destOrd="0" presId="urn:microsoft.com/office/officeart/2005/8/layout/hProcess4"/>
    <dgm:cxn modelId="{F7DA1364-423F-4397-BCCE-92959A27AE56}" type="presParOf" srcId="{8BC7FA11-6E94-4940-B74D-FFA2A3E9B453}" destId="{D58D8F99-0B3A-493B-A5F0-C34AA33BE491}" srcOrd="1" destOrd="0" presId="urn:microsoft.com/office/officeart/2005/8/layout/hProcess4"/>
    <dgm:cxn modelId="{B63FD72A-AD5B-494A-91A6-6217E4ABE964}" type="presParOf" srcId="{8BC7FA11-6E94-4940-B74D-FFA2A3E9B453}" destId="{16FBC1F4-557E-4B83-AC47-1221D2DE1DA4}" srcOrd="2" destOrd="0" presId="urn:microsoft.com/office/officeart/2005/8/layout/hProcess4"/>
    <dgm:cxn modelId="{3B363D1B-8B0C-4525-9DEB-EF28A03DAE71}" type="presParOf" srcId="{8BC7FA11-6E94-4940-B74D-FFA2A3E9B453}" destId="{D9F08C77-D4C5-48B9-B9DE-C476D81AEF1F}" srcOrd="3" destOrd="0" presId="urn:microsoft.com/office/officeart/2005/8/layout/hProcess4"/>
    <dgm:cxn modelId="{F1A32D09-F909-4742-8F5D-10BDB721C760}" type="presParOf" srcId="{8BC7FA11-6E94-4940-B74D-FFA2A3E9B453}" destId="{A117F4C2-7716-4E71-BD61-2B72C4B05D3F}" srcOrd="4" destOrd="0" presId="urn:microsoft.com/office/officeart/2005/8/layout/hProcess4"/>
    <dgm:cxn modelId="{E8B8C257-A467-4EA0-A78C-31F2DA0DC2B4}" type="presParOf" srcId="{5CBCB4CC-7052-4E6E-A00B-A6A02D595ED7}" destId="{8AE58B39-6DD1-4945-A94E-925C9B6C2A44}" srcOrd="9" destOrd="0" presId="urn:microsoft.com/office/officeart/2005/8/layout/hProcess4"/>
    <dgm:cxn modelId="{56DF80CB-8921-4DFE-A266-53CD0AB59B14}" type="presParOf" srcId="{5CBCB4CC-7052-4E6E-A00B-A6A02D595ED7}" destId="{8D62E846-4697-4E7B-8A5E-64BF11F1EF7D}" srcOrd="10" destOrd="0" presId="urn:microsoft.com/office/officeart/2005/8/layout/hProcess4"/>
    <dgm:cxn modelId="{96877186-21E6-432A-B5DC-ED0546135FAE}" type="presParOf" srcId="{8D62E846-4697-4E7B-8A5E-64BF11F1EF7D}" destId="{6635A917-05A0-40A4-9F8F-24C4FF9BB6E5}" srcOrd="0" destOrd="0" presId="urn:microsoft.com/office/officeart/2005/8/layout/hProcess4"/>
    <dgm:cxn modelId="{0D8880A6-1221-4079-BC6F-36D9F9DB4BE1}" type="presParOf" srcId="{8D62E846-4697-4E7B-8A5E-64BF11F1EF7D}" destId="{4AE563A6-5F7E-4EE8-B182-6049B71AE8FC}" srcOrd="1" destOrd="0" presId="urn:microsoft.com/office/officeart/2005/8/layout/hProcess4"/>
    <dgm:cxn modelId="{56B21233-ACB3-426B-9A82-8856F6686561}" type="presParOf" srcId="{8D62E846-4697-4E7B-8A5E-64BF11F1EF7D}" destId="{E557AD22-AE46-4FCD-A26F-27FF3AC17EB9}" srcOrd="2" destOrd="0" presId="urn:microsoft.com/office/officeart/2005/8/layout/hProcess4"/>
    <dgm:cxn modelId="{26C97096-CBF4-4698-912E-FFD8A6EB11BD}" type="presParOf" srcId="{8D62E846-4697-4E7B-8A5E-64BF11F1EF7D}" destId="{6FB0BA49-516A-40CE-B453-F7D221727B80}" srcOrd="3" destOrd="0" presId="urn:microsoft.com/office/officeart/2005/8/layout/hProcess4"/>
    <dgm:cxn modelId="{B88565B3-0F8E-4B79-9C1D-4898DF59A2D5}" type="presParOf" srcId="{8D62E846-4697-4E7B-8A5E-64BF11F1EF7D}" destId="{F99E90E0-9AA6-4ABB-964B-A6F71930E584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0723D-EA45-4285-A6C2-5A998D766EEA}">
      <dsp:nvSpPr>
        <dsp:cNvPr id="0" name=""/>
        <dsp:cNvSpPr/>
      </dsp:nvSpPr>
      <dsp:spPr>
        <a:xfrm>
          <a:off x="0" y="1162668"/>
          <a:ext cx="8731816" cy="1550225"/>
        </a:xfrm>
        <a:prstGeom prst="notchedRightArrow">
          <a:avLst/>
        </a:prstGeom>
        <a:solidFill>
          <a:srgbClr val="4BACC6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3F1726A-66A7-4B2C-ACE6-C2F0963D1DE8}">
      <dsp:nvSpPr>
        <dsp:cNvPr id="0" name=""/>
        <dsp:cNvSpPr/>
      </dsp:nvSpPr>
      <dsp:spPr>
        <a:xfrm>
          <a:off x="3453" y="0"/>
          <a:ext cx="1509947" cy="155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MT</a:t>
          </a:r>
          <a:endParaRPr lang="en-I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453" y="0"/>
        <a:ext cx="1509947" cy="1550225"/>
      </dsp:txXfrm>
    </dsp:sp>
    <dsp:sp modelId="{0CC6272F-8502-4253-B943-01274B3C2A3F}">
      <dsp:nvSpPr>
        <dsp:cNvPr id="0" name=""/>
        <dsp:cNvSpPr/>
      </dsp:nvSpPr>
      <dsp:spPr>
        <a:xfrm>
          <a:off x="564649" y="1744003"/>
          <a:ext cx="387556" cy="387556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587848-192D-47E3-A00C-C50E30B5DDB5}">
      <dsp:nvSpPr>
        <dsp:cNvPr id="0" name=""/>
        <dsp:cNvSpPr/>
      </dsp:nvSpPr>
      <dsp:spPr>
        <a:xfrm>
          <a:off x="1588898" y="2325337"/>
          <a:ext cx="1509947" cy="155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Post-edit</a:t>
          </a:r>
          <a:endParaRPr lang="en-I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588898" y="2325337"/>
        <a:ext cx="1509947" cy="1550225"/>
      </dsp:txXfrm>
    </dsp:sp>
    <dsp:sp modelId="{2124F916-6D10-412B-8881-265EFE3EFC82}">
      <dsp:nvSpPr>
        <dsp:cNvPr id="0" name=""/>
        <dsp:cNvSpPr/>
      </dsp:nvSpPr>
      <dsp:spPr>
        <a:xfrm>
          <a:off x="2150094" y="1744003"/>
          <a:ext cx="387556" cy="387556"/>
        </a:xfrm>
        <a:prstGeom prst="ellipse">
          <a:avLst/>
        </a:prstGeom>
        <a:gradFill rotWithShape="0">
          <a:gsLst>
            <a:gs pos="0">
              <a:srgbClr val="4BACC6">
                <a:hueOff val="-2483469"/>
                <a:satOff val="9953"/>
                <a:lumOff val="2157"/>
                <a:alphaOff val="0"/>
                <a:shade val="51000"/>
                <a:satMod val="130000"/>
              </a:srgbClr>
            </a:gs>
            <a:gs pos="80000">
              <a:srgbClr val="4BACC6">
                <a:hueOff val="-2483469"/>
                <a:satOff val="9953"/>
                <a:lumOff val="2157"/>
                <a:alphaOff val="0"/>
                <a:shade val="93000"/>
                <a:satMod val="130000"/>
              </a:srgbClr>
            </a:gs>
            <a:gs pos="100000">
              <a:srgbClr val="4BACC6">
                <a:hueOff val="-2483469"/>
                <a:satOff val="9953"/>
                <a:lumOff val="215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53C96F-3670-49DB-AB4B-018697314A3A}">
      <dsp:nvSpPr>
        <dsp:cNvPr id="0" name=""/>
        <dsp:cNvSpPr/>
      </dsp:nvSpPr>
      <dsp:spPr>
        <a:xfrm>
          <a:off x="3174343" y="0"/>
          <a:ext cx="1509947" cy="155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Auto-QA</a:t>
          </a:r>
          <a:endParaRPr lang="en-I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174343" y="0"/>
        <a:ext cx="1509947" cy="1550225"/>
      </dsp:txXfrm>
    </dsp:sp>
    <dsp:sp modelId="{A1D19ACE-B2E4-4A69-9557-B645078B11F9}">
      <dsp:nvSpPr>
        <dsp:cNvPr id="0" name=""/>
        <dsp:cNvSpPr/>
      </dsp:nvSpPr>
      <dsp:spPr>
        <a:xfrm>
          <a:off x="3735539" y="1744003"/>
          <a:ext cx="387556" cy="387556"/>
        </a:xfrm>
        <a:prstGeom prst="ellipse">
          <a:avLst/>
        </a:prstGeom>
        <a:gradFill rotWithShape="0">
          <a:gsLst>
            <a:gs pos="0">
              <a:srgbClr val="4BACC6">
                <a:hueOff val="-4966938"/>
                <a:satOff val="19906"/>
                <a:lumOff val="4314"/>
                <a:alphaOff val="0"/>
                <a:shade val="51000"/>
                <a:satMod val="130000"/>
              </a:srgbClr>
            </a:gs>
            <a:gs pos="80000">
              <a:srgbClr val="4BACC6">
                <a:hueOff val="-4966938"/>
                <a:satOff val="19906"/>
                <a:lumOff val="4314"/>
                <a:alphaOff val="0"/>
                <a:shade val="93000"/>
                <a:satMod val="130000"/>
              </a:srgbClr>
            </a:gs>
            <a:gs pos="100000">
              <a:srgbClr val="4BACC6">
                <a:hueOff val="-4966938"/>
                <a:satOff val="19906"/>
                <a:lumOff val="4314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13B918-EDBB-4172-93E7-B9AE1B7E4E8F}">
      <dsp:nvSpPr>
        <dsp:cNvPr id="0" name=""/>
        <dsp:cNvSpPr/>
      </dsp:nvSpPr>
      <dsp:spPr>
        <a:xfrm>
          <a:off x="4759788" y="2325337"/>
          <a:ext cx="1509947" cy="155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Review</a:t>
          </a:r>
          <a:endParaRPr lang="en-I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759788" y="2325337"/>
        <a:ext cx="1509947" cy="1550225"/>
      </dsp:txXfrm>
    </dsp:sp>
    <dsp:sp modelId="{AD84BE01-0B99-4912-B9F3-2E058CD296EA}">
      <dsp:nvSpPr>
        <dsp:cNvPr id="0" name=""/>
        <dsp:cNvSpPr/>
      </dsp:nvSpPr>
      <dsp:spPr>
        <a:xfrm>
          <a:off x="5320984" y="1744003"/>
          <a:ext cx="387556" cy="387556"/>
        </a:xfrm>
        <a:prstGeom prst="ellipse">
          <a:avLst/>
        </a:prstGeom>
        <a:gradFill rotWithShape="0">
          <a:gsLst>
            <a:gs pos="0">
              <a:srgbClr val="4BACC6">
                <a:hueOff val="-7450407"/>
                <a:satOff val="29858"/>
                <a:lumOff val="6471"/>
                <a:alphaOff val="0"/>
                <a:shade val="51000"/>
                <a:satMod val="130000"/>
              </a:srgbClr>
            </a:gs>
            <a:gs pos="80000">
              <a:srgbClr val="4BACC6">
                <a:hueOff val="-7450407"/>
                <a:satOff val="29858"/>
                <a:lumOff val="6471"/>
                <a:alphaOff val="0"/>
                <a:shade val="93000"/>
                <a:satMod val="130000"/>
              </a:srgbClr>
            </a:gs>
            <a:gs pos="100000">
              <a:srgbClr val="4BACC6">
                <a:hueOff val="-7450407"/>
                <a:satOff val="29858"/>
                <a:lumOff val="6471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FF0E25-42A8-4300-9F9E-F3890EEEB0FA}">
      <dsp:nvSpPr>
        <dsp:cNvPr id="0" name=""/>
        <dsp:cNvSpPr/>
      </dsp:nvSpPr>
      <dsp:spPr>
        <a:xfrm>
          <a:off x="6345233" y="0"/>
          <a:ext cx="1509947" cy="1550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Deliver</a:t>
          </a:r>
          <a:endParaRPr lang="en-IE" sz="2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345233" y="0"/>
        <a:ext cx="1509947" cy="1550225"/>
      </dsp:txXfrm>
    </dsp:sp>
    <dsp:sp modelId="{BCB0CFFC-B62B-4160-8E17-5ED031BBE26F}">
      <dsp:nvSpPr>
        <dsp:cNvPr id="0" name=""/>
        <dsp:cNvSpPr/>
      </dsp:nvSpPr>
      <dsp:spPr>
        <a:xfrm>
          <a:off x="6906428" y="1744003"/>
          <a:ext cx="387556" cy="387556"/>
        </a:xfrm>
        <a:prstGeom prst="ellipse">
          <a:avLst/>
        </a:prstGeom>
        <a:gradFill rotWithShape="0">
          <a:gsLst>
            <a:gs pos="0">
              <a:srgbClr val="4BACC6">
                <a:hueOff val="-9933876"/>
                <a:satOff val="39811"/>
                <a:lumOff val="8628"/>
                <a:alphaOff val="0"/>
                <a:shade val="51000"/>
                <a:satMod val="130000"/>
              </a:srgbClr>
            </a:gs>
            <a:gs pos="80000">
              <a:srgbClr val="4BACC6">
                <a:hueOff val="-9933876"/>
                <a:satOff val="39811"/>
                <a:lumOff val="8628"/>
                <a:alphaOff val="0"/>
                <a:shade val="93000"/>
                <a:satMod val="130000"/>
              </a:srgbClr>
            </a:gs>
            <a:gs pos="100000">
              <a:srgbClr val="4BACC6">
                <a:hueOff val="-9933876"/>
                <a:satOff val="39811"/>
                <a:lumOff val="862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697F4-A469-4750-AA30-726950BA258D}">
      <dsp:nvSpPr>
        <dsp:cNvPr id="0" name=""/>
        <dsp:cNvSpPr/>
      </dsp:nvSpPr>
      <dsp:spPr>
        <a:xfrm>
          <a:off x="345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Agent provenance available</a:t>
          </a:r>
          <a:endParaRPr lang="en-IE" sz="1100" kern="1200" dirty="0"/>
        </a:p>
      </dsp:txBody>
      <dsp:txXfrm>
        <a:off x="26467" y="2474962"/>
        <a:ext cx="1166526" cy="739767"/>
      </dsp:txXfrm>
    </dsp:sp>
    <dsp:sp modelId="{DB92DE20-702E-40C9-ADB2-781BE3533BD1}">
      <dsp:nvSpPr>
        <dsp:cNvPr id="0" name=""/>
        <dsp:cNvSpPr/>
      </dsp:nvSpPr>
      <dsp:spPr>
        <a:xfrm>
          <a:off x="699332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953CF8-A2C3-44A8-9E3C-BB6312603873}">
      <dsp:nvSpPr>
        <dsp:cNvPr id="0" name=""/>
        <dsp:cNvSpPr/>
      </dsp:nvSpPr>
      <dsp:spPr>
        <a:xfrm>
          <a:off x="272909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Translation</a:t>
          </a:r>
          <a:endParaRPr lang="en-IE" sz="1300" b="1" kern="1200" dirty="0"/>
        </a:p>
      </dsp:txBody>
      <dsp:txXfrm>
        <a:off x="285463" y="3250298"/>
        <a:ext cx="1052719" cy="403508"/>
      </dsp:txXfrm>
    </dsp:sp>
    <dsp:sp modelId="{E5E642FF-63AD-4A6C-B406-54379A953BE2}">
      <dsp:nvSpPr>
        <dsp:cNvPr id="0" name=""/>
        <dsp:cNvSpPr/>
      </dsp:nvSpPr>
      <dsp:spPr>
        <a:xfrm>
          <a:off x="1503814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Checkmate, QA Distiller or similar</a:t>
          </a:r>
          <a:endParaRPr lang="en-IE" sz="1100" kern="1200" dirty="0"/>
        </a:p>
      </dsp:txBody>
      <dsp:txXfrm>
        <a:off x="1526829" y="2689270"/>
        <a:ext cx="1166526" cy="739767"/>
      </dsp:txXfrm>
    </dsp:sp>
    <dsp:sp modelId="{D6E511D3-ACB0-4E2E-8DA2-251B89E878D3}">
      <dsp:nvSpPr>
        <dsp:cNvPr id="0" name=""/>
        <dsp:cNvSpPr/>
      </dsp:nvSpPr>
      <dsp:spPr>
        <a:xfrm>
          <a:off x="2189589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D56696E-68D3-411D-B99E-240526F10478}">
      <dsp:nvSpPr>
        <dsp:cNvPr id="0" name=""/>
        <dsp:cNvSpPr/>
      </dsp:nvSpPr>
      <dsp:spPr>
        <a:xfrm>
          <a:off x="1773271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Automated QA Check</a:t>
          </a:r>
          <a:endParaRPr lang="en-IE" sz="1300" b="1" kern="1200" dirty="0"/>
        </a:p>
      </dsp:txBody>
      <dsp:txXfrm>
        <a:off x="1785825" y="2250193"/>
        <a:ext cx="1052719" cy="403508"/>
      </dsp:txXfrm>
    </dsp:sp>
    <dsp:sp modelId="{A075097C-3790-4457-ADDB-C702B56EC72D}">
      <dsp:nvSpPr>
        <dsp:cNvPr id="0" name=""/>
        <dsp:cNvSpPr/>
      </dsp:nvSpPr>
      <dsp:spPr>
        <a:xfrm>
          <a:off x="3004176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Review Sentinel</a:t>
          </a:r>
          <a:endParaRPr lang="en-IE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“Non-conformance” scores added</a:t>
          </a:r>
          <a:endParaRPr lang="en-IE" sz="1100" kern="1200" dirty="0"/>
        </a:p>
      </dsp:txBody>
      <dsp:txXfrm>
        <a:off x="3027191" y="2474962"/>
        <a:ext cx="1166526" cy="739767"/>
      </dsp:txXfrm>
    </dsp:sp>
    <dsp:sp modelId="{355E8932-4E2D-4C83-8836-04CC8E2B211E}">
      <dsp:nvSpPr>
        <dsp:cNvPr id="0" name=""/>
        <dsp:cNvSpPr/>
      </dsp:nvSpPr>
      <dsp:spPr>
        <a:xfrm>
          <a:off x="3700056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393D5D-C331-44AD-83BA-AD16E4F16983}">
      <dsp:nvSpPr>
        <dsp:cNvPr id="0" name=""/>
        <dsp:cNvSpPr/>
      </dsp:nvSpPr>
      <dsp:spPr>
        <a:xfrm>
          <a:off x="3273633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Text Classification</a:t>
          </a:r>
          <a:endParaRPr lang="en-IE" sz="1300" b="1" kern="1200" dirty="0"/>
        </a:p>
      </dsp:txBody>
      <dsp:txXfrm>
        <a:off x="3286187" y="3250298"/>
        <a:ext cx="1052719" cy="403508"/>
      </dsp:txXfrm>
    </dsp:sp>
    <dsp:sp modelId="{72D15BCA-E2F9-43E1-8F3A-26E1473F96E1}">
      <dsp:nvSpPr>
        <dsp:cNvPr id="0" name=""/>
        <dsp:cNvSpPr/>
      </dsp:nvSpPr>
      <dsp:spPr>
        <a:xfrm>
          <a:off x="4504538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Human review using Reviewer’s Workbench</a:t>
          </a:r>
          <a:endParaRPr lang="en-IE" sz="1100" kern="1200" dirty="0"/>
        </a:p>
      </dsp:txBody>
      <dsp:txXfrm>
        <a:off x="4527553" y="2689270"/>
        <a:ext cx="1166526" cy="739767"/>
      </dsp:txXfrm>
    </dsp:sp>
    <dsp:sp modelId="{18BF4ED6-85DE-4FB6-9FE9-4F2ECDF8C3ED}">
      <dsp:nvSpPr>
        <dsp:cNvPr id="0" name=""/>
        <dsp:cNvSpPr/>
      </dsp:nvSpPr>
      <dsp:spPr>
        <a:xfrm>
          <a:off x="5190313" y="1862199"/>
          <a:ext cx="1415469" cy="1415469"/>
        </a:xfrm>
        <a:prstGeom prst="circularArrow">
          <a:avLst>
            <a:gd name="adj1" fmla="val 2271"/>
            <a:gd name="adj2" fmla="val 273786"/>
            <a:gd name="adj3" fmla="val 19550703"/>
            <a:gd name="adj4" fmla="val 12575511"/>
            <a:gd name="adj5" fmla="val 2650"/>
          </a:avLst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57B4C4-425B-46A2-B421-A119D1D5F7E0}">
      <dsp:nvSpPr>
        <dsp:cNvPr id="0" name=""/>
        <dsp:cNvSpPr/>
      </dsp:nvSpPr>
      <dsp:spPr>
        <a:xfrm>
          <a:off x="4773995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Review</a:t>
          </a:r>
          <a:endParaRPr lang="en-IE" sz="1300" b="1" kern="1200" dirty="0"/>
        </a:p>
      </dsp:txBody>
      <dsp:txXfrm>
        <a:off x="4786549" y="2250193"/>
        <a:ext cx="1052719" cy="403508"/>
      </dsp:txXfrm>
    </dsp:sp>
    <dsp:sp modelId="{D58D8F99-0B3A-493B-A5F0-C34AA33BE491}">
      <dsp:nvSpPr>
        <dsp:cNvPr id="0" name=""/>
        <dsp:cNvSpPr/>
      </dsp:nvSpPr>
      <dsp:spPr>
        <a:xfrm>
          <a:off x="6004900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Linked Data queries</a:t>
          </a:r>
          <a:endParaRPr lang="en-IE" sz="1100" kern="1200" dirty="0"/>
        </a:p>
      </dsp:txBody>
      <dsp:txXfrm>
        <a:off x="6027915" y="2474962"/>
        <a:ext cx="1166526" cy="739767"/>
      </dsp:txXfrm>
    </dsp:sp>
    <dsp:sp modelId="{8AE58B39-6DD1-4945-A94E-925C9B6C2A44}">
      <dsp:nvSpPr>
        <dsp:cNvPr id="0" name=""/>
        <dsp:cNvSpPr/>
      </dsp:nvSpPr>
      <dsp:spPr>
        <a:xfrm>
          <a:off x="6700780" y="2742055"/>
          <a:ext cx="1260531" cy="1260531"/>
        </a:xfrm>
        <a:prstGeom prst="leftCircularArrow">
          <a:avLst>
            <a:gd name="adj1" fmla="val 2550"/>
            <a:gd name="adj2" fmla="val 309429"/>
            <a:gd name="adj3" fmla="val 2084940"/>
            <a:gd name="adj4" fmla="val 9024489"/>
            <a:gd name="adj5" fmla="val 2975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F08C77-D4C5-48B9-B9DE-C476D81AEF1F}">
      <dsp:nvSpPr>
        <dsp:cNvPr id="0" name=""/>
        <dsp:cNvSpPr/>
      </dsp:nvSpPr>
      <dsp:spPr>
        <a:xfrm>
          <a:off x="6274357" y="3237744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b="1" kern="1200" dirty="0" smtClean="0"/>
            <a:t>Conversion to RDF</a:t>
          </a:r>
          <a:endParaRPr lang="en-IE" sz="1300" b="1" kern="1200" dirty="0"/>
        </a:p>
      </dsp:txBody>
      <dsp:txXfrm>
        <a:off x="6286911" y="3250298"/>
        <a:ext cx="1052719" cy="403508"/>
      </dsp:txXfrm>
    </dsp:sp>
    <dsp:sp modelId="{4AE563A6-5F7E-4EE8-B182-6049B71AE8FC}">
      <dsp:nvSpPr>
        <dsp:cNvPr id="0" name=""/>
        <dsp:cNvSpPr/>
      </dsp:nvSpPr>
      <dsp:spPr>
        <a:xfrm>
          <a:off x="7505262" y="2451947"/>
          <a:ext cx="1212556" cy="10001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E" sz="1100" kern="1200" dirty="0" smtClean="0"/>
            <a:t>Trends to inform future approach</a:t>
          </a:r>
          <a:endParaRPr lang="en-IE" sz="1100" kern="1200" dirty="0"/>
        </a:p>
      </dsp:txBody>
      <dsp:txXfrm>
        <a:off x="7528277" y="2689270"/>
        <a:ext cx="1166526" cy="739767"/>
      </dsp:txXfrm>
    </dsp:sp>
    <dsp:sp modelId="{6FB0BA49-516A-40CE-B453-F7D221727B80}">
      <dsp:nvSpPr>
        <dsp:cNvPr id="0" name=""/>
        <dsp:cNvSpPr/>
      </dsp:nvSpPr>
      <dsp:spPr>
        <a:xfrm>
          <a:off x="7774719" y="2237639"/>
          <a:ext cx="1077827" cy="428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300" kern="1200" dirty="0" smtClean="0"/>
            <a:t>Business Intelligence</a:t>
          </a:r>
          <a:endParaRPr lang="en-IE" sz="1300" kern="1200" dirty="0"/>
        </a:p>
      </dsp:txBody>
      <dsp:txXfrm>
        <a:off x="7787273" y="2250193"/>
        <a:ext cx="1052719" cy="403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B9CD3-2DB1-413F-B7FC-E6B5FCCB441B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E62A6-172C-41C0-B318-5940CA154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5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tity%E2%80%93relationship_model" TargetMode="External"/><Relationship Id="rId7" Type="http://schemas.openxmlformats.org/officeDocument/2006/relationships/hyperlink" Target="http://en.wikipedia.org/wiki/Web_resourc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Resource_(computer_science)" TargetMode="External"/><Relationship Id="rId5" Type="http://schemas.openxmlformats.org/officeDocument/2006/relationships/hyperlink" Target="http://en.wikipedia.org/wiki/Statement_(programming)" TargetMode="External"/><Relationship Id="rId4" Type="http://schemas.openxmlformats.org/officeDocument/2006/relationships/hyperlink" Target="http://en.wikipedia.org/wiki/Class_diagram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Unguided review – see how much you can review in the time we can afford.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62A6-172C-41C0-B318-5940CA154A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5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Errors logged</a:t>
            </a:r>
            <a:r>
              <a:rPr lang="en-IE" baseline="0" dirty="0" smtClean="0"/>
              <a:t>, often as copy and paste from review doc into system, or XLS. Very manual. </a:t>
            </a:r>
          </a:p>
          <a:p>
            <a:r>
              <a:rPr lang="en-IE" baseline="0" dirty="0" smtClean="0"/>
              <a:t>Scores aggregated to provide overall score for job. </a:t>
            </a:r>
          </a:p>
          <a:p>
            <a:r>
              <a:rPr lang="en-IE" baseline="0" dirty="0" smtClean="0"/>
              <a:t>Difficult to aggregate beyond </a:t>
            </a:r>
            <a:r>
              <a:rPr lang="en-IE" baseline="0" smtClean="0"/>
              <a:t>single jobs.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62A6-172C-41C0-B318-5940CA154A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4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Beauty</a:t>
            </a:r>
            <a:r>
              <a:rPr lang="en-IE" baseline="0" dirty="0" smtClean="0"/>
              <a:t> of ITS 2.0 is that key data relating to provenance and quality can be embedded in the actual review files themselves. </a:t>
            </a:r>
          </a:p>
          <a:p>
            <a:pPr algn="l"/>
            <a:r>
              <a:rPr lang="en-IE" baseline="0" dirty="0" smtClean="0"/>
              <a:t>At each stage in the process, additional layer of information can be added and retained.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62A6-172C-41C0-B318-5940CA154A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3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Suggested process.</a:t>
            </a:r>
          </a:p>
          <a:p>
            <a:r>
              <a:rPr lang="en-IE" dirty="0" smtClean="0"/>
              <a:t>At each stage it is clear “who” performed which tasks. Full audit trail.</a:t>
            </a:r>
          </a:p>
          <a:p>
            <a:r>
              <a:rPr lang="en-IE" dirty="0" smtClean="0"/>
              <a:t>Quality data from automated checks can be added.</a:t>
            </a:r>
          </a:p>
          <a:p>
            <a:r>
              <a:rPr lang="en-IE" dirty="0" smtClean="0"/>
              <a:t>Human reviewers</a:t>
            </a:r>
            <a:r>
              <a:rPr lang="en-IE" baseline="0" dirty="0" smtClean="0"/>
              <a:t> can be focused on lower quality areas.</a:t>
            </a:r>
          </a:p>
          <a:p>
            <a:r>
              <a:rPr lang="en-IE" baseline="0" dirty="0" smtClean="0"/>
              <a:t>Data can be “mined” for intelligence.</a:t>
            </a:r>
          </a:p>
          <a:p>
            <a:r>
              <a:rPr lang="en-US" b="1" dirty="0" smtClean="0"/>
              <a:t>Resource Description Framework</a:t>
            </a:r>
            <a:r>
              <a:rPr lang="en-US" dirty="0" smtClean="0"/>
              <a:t> (</a:t>
            </a:r>
            <a:r>
              <a:rPr lang="en-US" b="1" dirty="0" smtClean="0"/>
              <a:t>RDF</a:t>
            </a:r>
            <a:r>
              <a:rPr lang="en-US" dirty="0" smtClean="0"/>
              <a:t>) - </a:t>
            </a:r>
            <a:r>
              <a:rPr lang="en-IE" dirty="0" smtClean="0"/>
              <a:t>is similar to classic conceptual </a:t>
            </a:r>
            <a:r>
              <a:rPr lang="en-IE" dirty="0" err="1" smtClean="0"/>
              <a:t>modeling</a:t>
            </a:r>
            <a:r>
              <a:rPr lang="en-IE" dirty="0" smtClean="0"/>
              <a:t> approaches such as </a:t>
            </a:r>
            <a:r>
              <a:rPr lang="en-IE" dirty="0" smtClean="0">
                <a:hlinkClick r:id="rId3" tooltip="Entity–relationship model"/>
              </a:rPr>
              <a:t>entity–relationship</a:t>
            </a:r>
            <a:r>
              <a:rPr lang="en-IE" dirty="0" smtClean="0"/>
              <a:t> or </a:t>
            </a:r>
            <a:r>
              <a:rPr lang="en-IE" dirty="0" smtClean="0">
                <a:hlinkClick r:id="rId4" tooltip="Class diagram"/>
              </a:rPr>
              <a:t>class diagrams</a:t>
            </a:r>
            <a:r>
              <a:rPr lang="en-IE" dirty="0" smtClean="0"/>
              <a:t>, as it is based upon the idea of making </a:t>
            </a:r>
            <a:r>
              <a:rPr lang="en-IE" dirty="0" smtClean="0">
                <a:hlinkClick r:id="rId5" tooltip="Statement (programming)"/>
              </a:rPr>
              <a:t>statements</a:t>
            </a:r>
            <a:r>
              <a:rPr lang="en-IE" dirty="0" smtClean="0"/>
              <a:t> about </a:t>
            </a:r>
            <a:r>
              <a:rPr lang="en-IE" dirty="0" smtClean="0">
                <a:hlinkClick r:id="rId6" tooltip="Resource (computer science)"/>
              </a:rPr>
              <a:t>resources</a:t>
            </a:r>
            <a:r>
              <a:rPr lang="en-IE" dirty="0" smtClean="0"/>
              <a:t> (in particular </a:t>
            </a:r>
            <a:r>
              <a:rPr lang="en-IE" dirty="0" smtClean="0">
                <a:hlinkClick r:id="rId7" tooltip="Web resource"/>
              </a:rPr>
              <a:t>web resources</a:t>
            </a:r>
            <a:r>
              <a:rPr lang="en-IE" dirty="0" smtClean="0"/>
              <a:t>) in the form of subject-predicate-object expressions. These expressions are known as </a:t>
            </a:r>
            <a:r>
              <a:rPr lang="en-IE" i="1" dirty="0" smtClean="0"/>
              <a:t>triples</a:t>
            </a:r>
            <a:r>
              <a:rPr lang="en-IE" dirty="0" smtClean="0"/>
              <a:t> in RDF terminology.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62A6-172C-41C0-B318-5940CA154A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9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E62A6-172C-41C0-B318-5940CA154A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0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r="58986" b="24224"/>
          <a:stretch/>
        </p:blipFill>
        <p:spPr bwMode="auto">
          <a:xfrm>
            <a:off x="4069323" y="538670"/>
            <a:ext cx="1672258" cy="127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2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36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72683" y="1714500"/>
            <a:ext cx="7377906" cy="36512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8963" y="1714500"/>
            <a:ext cx="21968619" cy="36512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2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0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4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8962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7325" y="9985376"/>
            <a:ext cx="14673262" cy="2824162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7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05" indent="0">
              <a:buNone/>
              <a:defRPr sz="2100" b="1"/>
            </a:lvl2pPr>
            <a:lvl3pPr marL="957610" indent="0">
              <a:buNone/>
              <a:defRPr sz="1900" b="1"/>
            </a:lvl3pPr>
            <a:lvl4pPr marL="1436415" indent="0">
              <a:buNone/>
              <a:defRPr sz="1700" b="1"/>
            </a:lvl4pPr>
            <a:lvl5pPr marL="1915220" indent="0">
              <a:buNone/>
              <a:defRPr sz="1700" b="1"/>
            </a:lvl5pPr>
            <a:lvl6pPr marL="2394024" indent="0">
              <a:buNone/>
              <a:defRPr sz="1700" b="1"/>
            </a:lvl6pPr>
            <a:lvl7pPr marL="2872829" indent="0">
              <a:buNone/>
              <a:defRPr sz="1700" b="1"/>
            </a:lvl7pPr>
            <a:lvl8pPr marL="3351633" indent="0">
              <a:buNone/>
              <a:defRPr sz="1700" b="1"/>
            </a:lvl8pPr>
            <a:lvl9pPr marL="3830438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7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3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2"/>
            <a:ext cx="5537729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78805" indent="0">
              <a:buNone/>
              <a:defRPr sz="2900"/>
            </a:lvl2pPr>
            <a:lvl3pPr marL="957610" indent="0">
              <a:buNone/>
              <a:defRPr sz="2500"/>
            </a:lvl3pPr>
            <a:lvl4pPr marL="1436415" indent="0">
              <a:buNone/>
              <a:defRPr sz="2100"/>
            </a:lvl4pPr>
            <a:lvl5pPr marL="1915220" indent="0">
              <a:buNone/>
              <a:defRPr sz="2100"/>
            </a:lvl5pPr>
            <a:lvl6pPr marL="2394024" indent="0">
              <a:buNone/>
              <a:defRPr sz="2100"/>
            </a:lvl6pPr>
            <a:lvl7pPr marL="2872829" indent="0">
              <a:buNone/>
              <a:defRPr sz="2100"/>
            </a:lvl7pPr>
            <a:lvl8pPr marL="3351633" indent="0">
              <a:buNone/>
              <a:defRPr sz="2100"/>
            </a:lvl8pPr>
            <a:lvl9pPr marL="3830438" indent="0">
              <a:buNone/>
              <a:defRPr sz="21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05" indent="0">
              <a:buNone/>
              <a:defRPr sz="1300"/>
            </a:lvl2pPr>
            <a:lvl3pPr marL="957610" indent="0">
              <a:buNone/>
              <a:defRPr sz="1100"/>
            </a:lvl3pPr>
            <a:lvl4pPr marL="1436415" indent="0">
              <a:buNone/>
              <a:defRPr sz="900"/>
            </a:lvl4pPr>
            <a:lvl5pPr marL="1915220" indent="0">
              <a:buNone/>
              <a:defRPr sz="900"/>
            </a:lvl5pPr>
            <a:lvl6pPr marL="2394024" indent="0">
              <a:buNone/>
              <a:defRPr sz="900"/>
            </a:lvl6pPr>
            <a:lvl7pPr marL="2872829" indent="0">
              <a:buNone/>
              <a:defRPr sz="900"/>
            </a:lvl7pPr>
            <a:lvl8pPr marL="3351633" indent="0">
              <a:buNone/>
              <a:defRPr sz="900"/>
            </a:lvl8pPr>
            <a:lvl9pPr marL="383043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19101" y="6368682"/>
            <a:ext cx="400283" cy="365125"/>
          </a:xfrm>
          <a:prstGeom prst="rect">
            <a:avLst/>
          </a:prstGeom>
        </p:spPr>
        <p:txBody>
          <a:bodyPr lIns="20976" tIns="10488" rIns="20976" bIns="10488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fld id="{0A512F4F-E236-534E-8482-D2412B64E2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6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4999">
              <a:srgbClr val="F0EBD5"/>
            </a:gs>
            <a:gs pos="100000">
              <a:srgbClr val="FFCC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450410" y="274638"/>
            <a:ext cx="9015526" cy="5953200"/>
          </a:xfrm>
          <a:prstGeom prst="roundRect">
            <a:avLst>
              <a:gd name="adj" fmla="val 234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76" tIns="10488" rIns="20976" bIns="10488" rtlCol="0" anchor="ctr"/>
          <a:lstStyle/>
          <a:p>
            <a:pPr algn="ctr"/>
            <a:endParaRPr lang="en-I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5373" y="274638"/>
            <a:ext cx="8990218" cy="1143000"/>
          </a:xfrm>
          <a:prstGeom prst="rect">
            <a:avLst/>
          </a:prstGeom>
        </p:spPr>
        <p:txBody>
          <a:bodyPr vert="horz" lIns="95761" tIns="47881" rIns="95761" bIns="4788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373" y="1509335"/>
            <a:ext cx="9000563" cy="4616830"/>
          </a:xfrm>
          <a:prstGeom prst="rect">
            <a:avLst/>
          </a:prstGeom>
        </p:spPr>
        <p:txBody>
          <a:bodyPr vert="horz" lIns="95761" tIns="47881" rIns="95761" bIns="4788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9" name="Text Placeholder 2"/>
          <p:cNvSpPr txBox="1">
            <a:spLocks/>
          </p:cNvSpPr>
          <p:nvPr userDrawn="1"/>
        </p:nvSpPr>
        <p:spPr>
          <a:xfrm>
            <a:off x="1483107" y="6334464"/>
            <a:ext cx="6987923" cy="361778"/>
          </a:xfrm>
          <a:prstGeom prst="rect">
            <a:avLst/>
          </a:prstGeom>
        </p:spPr>
        <p:txBody>
          <a:bodyPr vert="horz" lIns="95761" tIns="47881" rIns="95761" bIns="47881" rtlCol="0">
            <a:normAutofit fontScale="32500" lnSpcReduction="20000"/>
          </a:bodyPr>
          <a:lstStyle>
            <a:lvl1pPr marL="1565405" indent="-1565405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391708" indent="-1304503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521801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730521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939242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1479626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6831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037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1242" indent="-1043600" algn="l" defTabSz="4174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IE" sz="3200" dirty="0" smtClean="0"/>
              <a:t>The MultilingualWeb-LT Working Group receives funding by the European Commission (project name LT-Web) through the Seventh Framework Programme (FP7) in the area of Language Technologies. Grant Agreement No. 287815.</a:t>
            </a:r>
          </a:p>
        </p:txBody>
      </p:sp>
      <p:pic>
        <p:nvPicPr>
          <p:cNvPr id="1026" name="Picture 2" descr="http://www.flagdetective.com/images/download/wo/european-union-hi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34" y="6297940"/>
            <a:ext cx="697902" cy="45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30" r="58986" b="24224"/>
          <a:stretch/>
        </p:blipFill>
        <p:spPr bwMode="auto">
          <a:xfrm>
            <a:off x="471681" y="6281003"/>
            <a:ext cx="644743" cy="49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582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5761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104" indent="-359104" algn="l" defTabSz="957610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bg1"/>
          </a:solidFill>
          <a:latin typeface="+mn-lt"/>
          <a:ea typeface="+mn-ea"/>
          <a:cs typeface="+mn-cs"/>
        </a:defRPr>
      </a:lvl1pPr>
      <a:lvl2pPr marL="778058" indent="-299253" algn="l" defTabSz="95761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2pPr>
      <a:lvl3pPr marL="1197012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bg1"/>
          </a:solidFill>
          <a:latin typeface="+mn-lt"/>
          <a:ea typeface="+mn-ea"/>
          <a:cs typeface="+mn-cs"/>
        </a:defRPr>
      </a:lvl3pPr>
      <a:lvl4pPr marL="1675817" indent="-239402" algn="l" defTabSz="95761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4pPr>
      <a:lvl5pPr marL="2154621" indent="-239402" algn="l" defTabSz="95761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bg1"/>
          </a:solidFill>
          <a:latin typeface="+mn-lt"/>
          <a:ea typeface="+mn-ea"/>
          <a:cs typeface="+mn-cs"/>
        </a:defRPr>
      </a:lvl5pPr>
      <a:lvl6pPr marL="263342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23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036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841" indent="-239402" algn="l" defTabSz="95761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0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1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15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20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024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829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633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438" algn="l" defTabSz="95761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Reviewer’s Workbench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Harnessing ITS Metadata to Improve the Human Review Process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r>
              <a:rPr lang="en-IE" sz="2000" dirty="0" smtClean="0">
                <a:solidFill>
                  <a:schemeClr val="bg1"/>
                </a:solidFill>
              </a:rPr>
              <a:t>Phil Ritchie, CTO, VistaTEC</a:t>
            </a:r>
          </a:p>
          <a:p>
            <a:r>
              <a:rPr lang="en-IE" sz="1600" dirty="0" smtClean="0">
                <a:solidFill>
                  <a:schemeClr val="bg1"/>
                </a:solidFill>
              </a:rPr>
              <a:t>Presented by Mel Howes, VistaTEC</a:t>
            </a:r>
            <a:endParaRPr lang="en-IE" sz="1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823" y="773945"/>
            <a:ext cx="2457450" cy="4476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927231" y="2232175"/>
            <a:ext cx="2492990" cy="1742279"/>
            <a:chOff x="3927231" y="2232175"/>
            <a:chExt cx="2492990" cy="1742279"/>
          </a:xfrm>
        </p:grpSpPr>
        <p:sp>
          <p:nvSpPr>
            <p:cNvPr id="5" name="TextBox 4"/>
            <p:cNvSpPr txBox="1"/>
            <p:nvPr/>
          </p:nvSpPr>
          <p:spPr>
            <a:xfrm>
              <a:off x="3927231" y="2232175"/>
              <a:ext cx="249299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 smtClean="0">
                  <a:solidFill>
                    <a:schemeClr val="bg1"/>
                  </a:solidFill>
                  <a:latin typeface="Segoe Print" pitchFamily="2" charset="0"/>
                </a:rPr>
                <a:t>(and post-editor’s)</a:t>
              </a:r>
              <a:endParaRPr lang="en-IE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56409" y="2866458"/>
              <a:ext cx="671979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6600" dirty="0" smtClean="0">
                  <a:solidFill>
                    <a:schemeClr val="bg1"/>
                  </a:solidFill>
                  <a:latin typeface="Segoe Print" pitchFamily="2" charset="0"/>
                </a:rPr>
                <a:t>^</a:t>
              </a:r>
              <a:endParaRPr lang="en-IE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96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Value – BI and DS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Business Intelligence and Decision Support</a:t>
            </a:r>
          </a:p>
          <a:p>
            <a:pPr lvl="1"/>
            <a:r>
              <a:rPr lang="en-IE" dirty="0" smtClean="0"/>
              <a:t>Cross silo queries</a:t>
            </a:r>
          </a:p>
          <a:p>
            <a:pPr lvl="2"/>
            <a:r>
              <a:rPr lang="en-IE" dirty="0" smtClean="0"/>
              <a:t>Join metadata gathered by client at authoring stage with translation review metadata</a:t>
            </a:r>
          </a:p>
          <a:p>
            <a:pPr lvl="2"/>
            <a:r>
              <a:rPr lang="en-IE" dirty="0" smtClean="0"/>
              <a:t>Discover new relationships/correlations between source and target; agents</a:t>
            </a:r>
          </a:p>
          <a:p>
            <a:pPr lvl="2"/>
            <a:r>
              <a:rPr lang="en-IE" dirty="0" smtClean="0"/>
              <a:t>New forms of inferential queries and data visualisation</a:t>
            </a:r>
          </a:p>
          <a:p>
            <a:pPr lvl="1"/>
            <a:r>
              <a:rPr lang="en-IE" dirty="0"/>
              <a:t>Better up-front and real-time business decision support</a:t>
            </a:r>
          </a:p>
        </p:txBody>
      </p:sp>
    </p:spTree>
    <p:extLst>
      <p:ext uri="{BB962C8B-B14F-4D97-AF65-F5344CB8AC3E}">
        <p14:creationId xmlns:p14="http://schemas.microsoft.com/office/powerpoint/2010/main" val="273432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BI Visualisation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72" y="3354438"/>
            <a:ext cx="8763000" cy="2269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7" y="1580019"/>
            <a:ext cx="2678076" cy="16094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65" y="1608392"/>
            <a:ext cx="2178438" cy="158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03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Run-time Intelligence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05" y="1529550"/>
            <a:ext cx="8274515" cy="45781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66158" y="2135426"/>
            <a:ext cx="2932982" cy="3868559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923" y="2263853"/>
            <a:ext cx="2468925" cy="298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2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595948" y="1181733"/>
            <a:ext cx="8770159" cy="5421386"/>
            <a:chOff x="183396" y="687537"/>
            <a:chExt cx="8770159" cy="5421386"/>
          </a:xfrm>
        </p:grpSpPr>
        <p:sp>
          <p:nvSpPr>
            <p:cNvPr id="48" name="Pie 47"/>
            <p:cNvSpPr/>
            <p:nvPr/>
          </p:nvSpPr>
          <p:spPr>
            <a:xfrm flipH="1">
              <a:off x="191145" y="695286"/>
              <a:ext cx="8749492" cy="5400719"/>
            </a:xfrm>
            <a:prstGeom prst="pie">
              <a:avLst>
                <a:gd name="adj1" fmla="val 8184260"/>
                <a:gd name="adj2" fmla="val 9876978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Pie 48"/>
            <p:cNvSpPr/>
            <p:nvPr/>
          </p:nvSpPr>
          <p:spPr>
            <a:xfrm flipH="1">
              <a:off x="204063" y="692706"/>
              <a:ext cx="8749492" cy="5400719"/>
            </a:xfrm>
            <a:prstGeom prst="pie">
              <a:avLst>
                <a:gd name="adj1" fmla="val 3013612"/>
                <a:gd name="adj2" fmla="val 811302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0" name="Pie 49"/>
            <p:cNvSpPr/>
            <p:nvPr/>
          </p:nvSpPr>
          <p:spPr>
            <a:xfrm flipH="1">
              <a:off x="193725" y="697866"/>
              <a:ext cx="8749492" cy="5400719"/>
            </a:xfrm>
            <a:prstGeom prst="pie">
              <a:avLst>
                <a:gd name="adj1" fmla="val 699052"/>
                <a:gd name="adj2" fmla="val 2955851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1" name="Pie 50"/>
            <p:cNvSpPr/>
            <p:nvPr/>
          </p:nvSpPr>
          <p:spPr>
            <a:xfrm flipH="1">
              <a:off x="183396" y="687537"/>
              <a:ext cx="8749492" cy="5400719"/>
            </a:xfrm>
            <a:prstGeom prst="pie">
              <a:avLst>
                <a:gd name="adj1" fmla="val 9930146"/>
                <a:gd name="adj2" fmla="val 62107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1018988" y="1256392"/>
              <a:ext cx="7126663" cy="424712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Pie 52"/>
            <p:cNvSpPr/>
            <p:nvPr/>
          </p:nvSpPr>
          <p:spPr>
            <a:xfrm>
              <a:off x="1000909" y="1230565"/>
              <a:ext cx="7126663" cy="4317467"/>
            </a:xfrm>
            <a:prstGeom prst="pie">
              <a:avLst>
                <a:gd name="adj1" fmla="val 912299"/>
                <a:gd name="adj2" fmla="val 2400320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Pie 53"/>
            <p:cNvSpPr/>
            <p:nvPr/>
          </p:nvSpPr>
          <p:spPr>
            <a:xfrm>
              <a:off x="1026736" y="1271890"/>
              <a:ext cx="7126663" cy="4317467"/>
            </a:xfrm>
            <a:prstGeom prst="pie">
              <a:avLst>
                <a:gd name="adj1" fmla="val 19301672"/>
                <a:gd name="adj2" fmla="val 21086236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Pie 54"/>
            <p:cNvSpPr/>
            <p:nvPr/>
          </p:nvSpPr>
          <p:spPr>
            <a:xfrm flipH="1">
              <a:off x="1037621" y="1239232"/>
              <a:ext cx="7126663" cy="4317467"/>
            </a:xfrm>
            <a:prstGeom prst="pie">
              <a:avLst>
                <a:gd name="adj1" fmla="val 1197084"/>
                <a:gd name="adj2" fmla="val 2949538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 rot="672038">
              <a:off x="5112918" y="1121220"/>
              <a:ext cx="1137609" cy="46264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bg1"/>
                  </a:solidFill>
                </a:rPr>
                <a:t>Machine Translate</a:t>
              </a:r>
              <a:endParaRPr lang="en-IE" sz="1400" dirty="0">
                <a:solidFill>
                  <a:schemeClr val="bg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7066392" y="1983146"/>
              <a:ext cx="781846" cy="629239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tx1"/>
                  </a:solidFill>
                </a:rPr>
                <a:t>Post Edit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7589048" y="3327855"/>
              <a:ext cx="860625" cy="67803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bg1"/>
                  </a:solidFill>
                </a:rPr>
                <a:t>Quality Check</a:t>
              </a:r>
              <a:endParaRPr lang="en-IE" sz="1400" dirty="0">
                <a:solidFill>
                  <a:schemeClr val="bg1"/>
                </a:solidFill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04434" y="3859193"/>
              <a:ext cx="967137" cy="29339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bg1"/>
                  </a:solidFill>
                </a:rPr>
                <a:t>Extract</a:t>
              </a:r>
              <a:endParaRPr lang="en-IE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Rounded Rectangle 59"/>
            <p:cNvSpPr/>
            <p:nvPr/>
          </p:nvSpPr>
          <p:spPr>
            <a:xfrm rot="1876903">
              <a:off x="1822992" y="4793304"/>
              <a:ext cx="825704" cy="478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tx1"/>
                  </a:solidFill>
                </a:rPr>
                <a:t>Content I18N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 rot="19798418">
              <a:off x="1674277" y="1507763"/>
              <a:ext cx="1123134" cy="47294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bg1"/>
                  </a:solidFill>
                </a:rPr>
                <a:t>Text Analysis</a:t>
              </a:r>
              <a:endParaRPr lang="en-IE" sz="1400" dirty="0">
                <a:solidFill>
                  <a:schemeClr val="bg1"/>
                </a:solidFill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 rot="482583">
              <a:off x="3295312" y="5277457"/>
              <a:ext cx="1063402" cy="43454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bg1"/>
                  </a:solidFill>
                </a:rPr>
                <a:t>Curate Corpora</a:t>
              </a:r>
              <a:endParaRPr lang="en-IE" sz="1400" dirty="0">
                <a:solidFill>
                  <a:schemeClr val="bg1"/>
                </a:solidFill>
              </a:endParaRPr>
            </a:p>
          </p:txBody>
        </p:sp>
        <p:sp>
          <p:nvSpPr>
            <p:cNvPr id="63" name="Pie 62"/>
            <p:cNvSpPr/>
            <p:nvPr/>
          </p:nvSpPr>
          <p:spPr>
            <a:xfrm flipH="1">
              <a:off x="990601" y="1258492"/>
              <a:ext cx="7206342" cy="4260528"/>
            </a:xfrm>
            <a:prstGeom prst="pie">
              <a:avLst>
                <a:gd name="adj1" fmla="val 20321564"/>
                <a:gd name="adj2" fmla="val 15803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4" name="Pie 63"/>
            <p:cNvSpPr/>
            <p:nvPr/>
          </p:nvSpPr>
          <p:spPr>
            <a:xfrm flipH="1">
              <a:off x="1026734" y="1155057"/>
              <a:ext cx="7126663" cy="4363962"/>
            </a:xfrm>
            <a:prstGeom prst="pie">
              <a:avLst>
                <a:gd name="adj1" fmla="val 5767562"/>
                <a:gd name="adj2" fmla="val 8285117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 rot="20873958">
              <a:off x="5115555" y="5206459"/>
              <a:ext cx="1011890" cy="47361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tx1"/>
                  </a:solidFill>
                </a:rPr>
                <a:t>Workflow Analysis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Pie 65"/>
            <p:cNvSpPr/>
            <p:nvPr/>
          </p:nvSpPr>
          <p:spPr>
            <a:xfrm>
              <a:off x="1026737" y="1236720"/>
              <a:ext cx="7126663" cy="4317467"/>
            </a:xfrm>
            <a:prstGeom prst="pie">
              <a:avLst>
                <a:gd name="adj1" fmla="val 13839503"/>
                <a:gd name="adj2" fmla="val 16160309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526942" y="2566776"/>
              <a:ext cx="897718" cy="30819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tx1"/>
                  </a:solidFill>
                </a:rPr>
                <a:t>Segment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 rot="21308569">
              <a:off x="3352121" y="1053970"/>
              <a:ext cx="938998" cy="51383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smtClean="0">
                  <a:solidFill>
                    <a:schemeClr val="tx1"/>
                  </a:solidFill>
                </a:rPr>
                <a:t>Identify Terms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69" name="Arc 68"/>
            <p:cNvSpPr>
              <a:spLocks noChangeAspect="1"/>
            </p:cNvSpPr>
            <p:nvPr/>
          </p:nvSpPr>
          <p:spPr>
            <a:xfrm>
              <a:off x="1385941" y="1502568"/>
              <a:ext cx="6324463" cy="3759168"/>
            </a:xfrm>
            <a:prstGeom prst="arc">
              <a:avLst>
                <a:gd name="adj1" fmla="val 10190215"/>
                <a:gd name="adj2" fmla="val 6509239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/>
            <p:cNvSpPr txBox="1"/>
            <p:nvPr/>
          </p:nvSpPr>
          <p:spPr>
            <a:xfrm rot="20459565">
              <a:off x="3486236" y="2428277"/>
              <a:ext cx="7648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T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ranslate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21346250">
              <a:off x="4389748" y="4974908"/>
              <a:ext cx="10623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P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rovenance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9198267">
              <a:off x="2493963" y="2376026"/>
              <a:ext cx="6880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D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omain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 rot="20087571">
              <a:off x="5243776" y="4014087"/>
              <a:ext cx="1150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solidFill>
                    <a:srgbClr val="FF0000"/>
                  </a:solidFill>
                </a:rPr>
                <a:t>MT Confidence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67679" y="1685591"/>
              <a:ext cx="97770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>
                  <a:solidFill>
                    <a:srgbClr val="FF0000"/>
                  </a:solidFill>
                </a:rPr>
                <a:t>T</a:t>
              </a:r>
              <a:r>
                <a:rPr lang="en-GB" sz="1200" b="1" dirty="0" smtClean="0">
                  <a:solidFill>
                    <a:srgbClr val="FF0000"/>
                  </a:solidFill>
                </a:rPr>
                <a:t>erminology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20332129">
              <a:off x="2307250" y="1858585"/>
              <a:ext cx="10031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b="1" dirty="0" smtClean="0">
                  <a:solidFill>
                    <a:srgbClr val="FF0000"/>
                  </a:solidFill>
                </a:rPr>
                <a:t>Text Analysis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20867975">
              <a:off x="4572557" y="4544054"/>
              <a:ext cx="2039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 smtClean="0">
                  <a:solidFill>
                    <a:srgbClr val="FF0000"/>
                  </a:solidFill>
                </a:rPr>
                <a:t>Localisation Quality Issue/Rating</a:t>
              </a:r>
              <a:endParaRPr lang="en-GB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77" name="Arc 76"/>
            <p:cNvSpPr>
              <a:spLocks noChangeAspect="1"/>
            </p:cNvSpPr>
            <p:nvPr/>
          </p:nvSpPr>
          <p:spPr>
            <a:xfrm>
              <a:off x="1658323" y="1760679"/>
              <a:ext cx="5827790" cy="3463953"/>
            </a:xfrm>
            <a:prstGeom prst="arc">
              <a:avLst>
                <a:gd name="adj1" fmla="val 12667071"/>
                <a:gd name="adj2" fmla="val 15144023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Arc 77"/>
            <p:cNvSpPr>
              <a:spLocks noChangeAspect="1"/>
            </p:cNvSpPr>
            <p:nvPr/>
          </p:nvSpPr>
          <p:spPr>
            <a:xfrm>
              <a:off x="2053527" y="1904830"/>
              <a:ext cx="5038039" cy="2994536"/>
            </a:xfrm>
            <a:prstGeom prst="arc">
              <a:avLst>
                <a:gd name="adj1" fmla="val 15030511"/>
                <a:gd name="adj2" fmla="val 21487881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Arc 78"/>
            <p:cNvSpPr>
              <a:spLocks noChangeAspect="1"/>
            </p:cNvSpPr>
            <p:nvPr/>
          </p:nvSpPr>
          <p:spPr>
            <a:xfrm>
              <a:off x="2464234" y="2145401"/>
              <a:ext cx="4207854" cy="2501086"/>
            </a:xfrm>
            <a:prstGeom prst="arc">
              <a:avLst>
                <a:gd name="adj1" fmla="val 8829418"/>
                <a:gd name="adj2" fmla="val 17601875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Arc 79"/>
            <p:cNvSpPr>
              <a:spLocks noChangeAspect="1"/>
            </p:cNvSpPr>
            <p:nvPr/>
          </p:nvSpPr>
          <p:spPr>
            <a:xfrm>
              <a:off x="3202154" y="2574771"/>
              <a:ext cx="2780273" cy="1652553"/>
            </a:xfrm>
            <a:prstGeom prst="arc">
              <a:avLst>
                <a:gd name="adj1" fmla="val 9037007"/>
                <a:gd name="adj2" fmla="val 341223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Arc 80"/>
            <p:cNvSpPr>
              <a:spLocks noChangeAspect="1"/>
            </p:cNvSpPr>
            <p:nvPr/>
          </p:nvSpPr>
          <p:spPr>
            <a:xfrm>
              <a:off x="2043198" y="1902250"/>
              <a:ext cx="5038039" cy="2994536"/>
            </a:xfrm>
            <a:prstGeom prst="arc">
              <a:avLst>
                <a:gd name="adj1" fmla="val 397509"/>
                <a:gd name="adj2" fmla="val 6466736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Arc 81"/>
            <p:cNvSpPr>
              <a:spLocks noChangeAspect="1"/>
            </p:cNvSpPr>
            <p:nvPr/>
          </p:nvSpPr>
          <p:spPr>
            <a:xfrm>
              <a:off x="2469403" y="2135072"/>
              <a:ext cx="4207854" cy="2501086"/>
            </a:xfrm>
            <a:prstGeom prst="arc">
              <a:avLst>
                <a:gd name="adj1" fmla="val 18440034"/>
                <a:gd name="adj2" fmla="val 6496892"/>
              </a:avLst>
            </a:prstGeom>
            <a:ln w="28575">
              <a:solidFill>
                <a:srgbClr val="FF0000"/>
              </a:solidFill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3803096" y="2876773"/>
              <a:ext cx="1487417" cy="105568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</a:rPr>
                <a:t>ITS</a:t>
              </a:r>
              <a:endParaRPr lang="en-GB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261862" y="738139"/>
              <a:ext cx="62869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 smtClean="0">
                  <a:solidFill>
                    <a:schemeClr val="tx2"/>
                  </a:solidFill>
                </a:rPr>
                <a:t>XLIFF</a:t>
              </a:r>
              <a:endParaRPr lang="en-GB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995096" y="4560812"/>
              <a:ext cx="7857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HTML5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CMIS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295433" y="5524148"/>
              <a:ext cx="995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tx2"/>
                  </a:solidFill>
                </a:rPr>
                <a:t>RDF: </a:t>
              </a:r>
            </a:p>
            <a:p>
              <a:pPr algn="ctr"/>
              <a:r>
                <a:rPr lang="en-GB" sz="1600" b="1" dirty="0" smtClean="0">
                  <a:solidFill>
                    <a:schemeClr val="tx2"/>
                  </a:solidFill>
                </a:rPr>
                <a:t>PROV NIF</a:t>
              </a:r>
              <a:endParaRPr lang="en-GB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 rot="19419753">
              <a:off x="6820599" y="4606061"/>
              <a:ext cx="825704" cy="478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sz="1400" dirty="0" err="1" smtClean="0">
                  <a:solidFill>
                    <a:schemeClr val="tx1"/>
                  </a:solidFill>
                </a:rPr>
                <a:t>PublishContent</a:t>
              </a:r>
              <a:endParaRPr lang="en-IE" sz="1400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587074" y="4354099"/>
              <a:ext cx="7857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HTML5</a:t>
              </a:r>
            </a:p>
            <a:p>
              <a:pPr algn="ctr"/>
              <a:r>
                <a:rPr lang="en-GB" sz="1600" b="1" dirty="0" smtClean="0">
                  <a:solidFill>
                    <a:schemeClr val="bg1"/>
                  </a:solidFill>
                </a:rPr>
                <a:t>CMIS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2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Approach</a:t>
            </a:r>
            <a:endParaRPr lang="en-IE" dirty="0"/>
          </a:p>
        </p:txBody>
      </p:sp>
      <p:grpSp>
        <p:nvGrpSpPr>
          <p:cNvPr id="5" name="Group 4"/>
          <p:cNvGrpSpPr/>
          <p:nvPr/>
        </p:nvGrpSpPr>
        <p:grpSpPr>
          <a:xfrm>
            <a:off x="948486" y="1632164"/>
            <a:ext cx="1498804" cy="2123539"/>
            <a:chOff x="610265" y="548680"/>
            <a:chExt cx="1873503" cy="2654424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610265" y="548680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713695" y="65211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>
              <a:off x="713695" y="72507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713695" y="7980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713695" y="8710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>
            <a:xfrm>
              <a:off x="713695" y="9439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>
            <a:xfrm>
              <a:off x="713695" y="10169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>
            <a:xfrm>
              <a:off x="713695" y="10899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>
              <a:off x="713695" y="11628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713695" y="12358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>
            <a:xfrm>
              <a:off x="713695" y="13088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>
              <a:off x="713695" y="13817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>
            <a:xfrm>
              <a:off x="713695" y="14547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>
            <a:xfrm>
              <a:off x="713695" y="15277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>
            <a:xfrm>
              <a:off x="713695" y="16006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713695" y="16736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713695" y="17466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713695" y="18195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>
              <a:off x="713695" y="18925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>
            <a:xfrm>
              <a:off x="713695" y="196553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>
            <a:xfrm>
              <a:off x="713695" y="20385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>
            <a:xfrm>
              <a:off x="713695" y="21114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>
              <a:off x="713695" y="21844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713856" y="22589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713695" y="23319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>
            <a:xfrm>
              <a:off x="713534" y="24048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>
            <a:xfrm>
              <a:off x="713373" y="24778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>
              <a:off x="713213" y="25508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>
            <a:xfrm>
              <a:off x="713052" y="26237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>
            <a:xfrm>
              <a:off x="712891" y="26967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>
              <a:off x="712730" y="27697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>
              <a:off x="712569" y="28427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712408" y="29156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712247" y="29886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712086" y="30616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711926" y="31345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42" name="Rectangle 41"/>
          <p:cNvSpPr/>
          <p:nvPr/>
        </p:nvSpPr>
        <p:spPr>
          <a:xfrm>
            <a:off x="5168631" y="2707272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3162815" y="1632164"/>
            <a:ext cx="1498804" cy="2123539"/>
            <a:chOff x="3131840" y="569308"/>
            <a:chExt cx="1873503" cy="2654424"/>
          </a:xfrm>
        </p:grpSpPr>
        <p:sp>
          <p:nvSpPr>
            <p:cNvPr id="44" name="Rectangle 43"/>
            <p:cNvSpPr>
              <a:spLocks noChangeAspect="1"/>
            </p:cNvSpPr>
            <p:nvPr/>
          </p:nvSpPr>
          <p:spPr>
            <a:xfrm>
              <a:off x="3131840" y="56930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235270" y="67273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>
            <a:xfrm>
              <a:off x="3235270" y="74570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>
            <a:xfrm>
              <a:off x="3235270" y="81867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>
            <a:xfrm>
              <a:off x="3235270" y="89164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>
              <a:off x="3235270" y="96461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>
            <a:xfrm>
              <a:off x="3235270" y="103757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>
            <a:xfrm>
              <a:off x="3235270" y="111054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>
            <a:xfrm>
              <a:off x="3235270" y="118351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>
            <a:xfrm>
              <a:off x="3235270" y="12564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3235270" y="13294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>
              <a:off x="3235270" y="14024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3235270" y="14753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>
              <a:off x="3235270" y="15483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3235270" y="16213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>
              <a:off x="3235270" y="16942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>
              <a:off x="3235270" y="17672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3235270" y="18402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3235270" y="191319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3235270" y="198616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3235270" y="205912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>
              <a:off x="3235270" y="213209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3235270" y="220506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>
              <a:off x="3235431" y="227958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>
              <a:off x="3235270" y="235255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>
              <a:off x="3235109" y="242552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>
            <a:xfrm>
              <a:off x="3234948" y="249849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>
            <a:xfrm>
              <a:off x="3234788" y="257145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>
            <a:xfrm>
              <a:off x="3234627" y="264442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>
            <a:xfrm>
              <a:off x="3234466" y="27173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>
            <a:xfrm>
              <a:off x="3234305" y="27903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>
            <a:xfrm>
              <a:off x="3234144" y="28633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>
            <a:xfrm>
              <a:off x="3233983" y="29362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>
            <a:xfrm>
              <a:off x="3233822" y="30092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>
            <a:xfrm>
              <a:off x="3233661" y="30822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>
            <a:xfrm>
              <a:off x="3233501" y="31552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80" name="Rectangle 79"/>
          <p:cNvSpPr/>
          <p:nvPr/>
        </p:nvSpPr>
        <p:spPr>
          <a:xfrm>
            <a:off x="5168630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3168358" y="4008428"/>
            <a:ext cx="1498804" cy="2123539"/>
            <a:chOff x="3131840" y="3573016"/>
            <a:chExt cx="1873503" cy="2654424"/>
          </a:xfrm>
        </p:grpSpPr>
        <p:sp>
          <p:nvSpPr>
            <p:cNvPr id="82" name="Rectangle 81"/>
            <p:cNvSpPr>
              <a:spLocks noChangeAspect="1"/>
            </p:cNvSpPr>
            <p:nvPr/>
          </p:nvSpPr>
          <p:spPr>
            <a:xfrm>
              <a:off x="3131840" y="3573016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3235270" y="367644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>
            <a:xfrm>
              <a:off x="3235270" y="374941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>
              <a:off x="3235270" y="382238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>
              <a:off x="3235270" y="389535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>
            <a:xfrm>
              <a:off x="3235270" y="396831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>
            <a:xfrm>
              <a:off x="3235270" y="404128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>
            <a:xfrm>
              <a:off x="3235270" y="4114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>
            <a:xfrm>
              <a:off x="3235270" y="4187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>
            <a:xfrm>
              <a:off x="3235270" y="4260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>
              <a:off x="3235270" y="4333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>
              <a:off x="3235270" y="4406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>
              <a:off x="3235270" y="4479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>
              <a:off x="3235270" y="4552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3235270" y="4625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>
            <a:xfrm>
              <a:off x="3235270" y="4697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3235270" y="4770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>
              <a:off x="3235270" y="4843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3235270" y="491690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>
            <a:xfrm>
              <a:off x="3235270" y="498986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3235270" y="506283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>
              <a:off x="3235270" y="513580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>
            <a:xfrm>
              <a:off x="3235270" y="5208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>
            <a:xfrm>
              <a:off x="3235431" y="528329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>
            <a:xfrm>
              <a:off x="3235270" y="535626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>
            <a:xfrm>
              <a:off x="3235109" y="542923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>
            <a:xfrm>
              <a:off x="3234948" y="550219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>
            <a:xfrm>
              <a:off x="3234788" y="5575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>
            <a:xfrm>
              <a:off x="3234627" y="5648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>
            <a:xfrm>
              <a:off x="3234466" y="5721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>
            <a:xfrm>
              <a:off x="3234305" y="5794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>
            <a:xfrm>
              <a:off x="3234144" y="5867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>
            <a:xfrm>
              <a:off x="3233983" y="5940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>
            <a:xfrm>
              <a:off x="3233822" y="6012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>
            <a:xfrm>
              <a:off x="3233661" y="6085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>
            <a:xfrm>
              <a:off x="3233501" y="6158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18" name="Rectangle 117"/>
          <p:cNvSpPr/>
          <p:nvPr/>
        </p:nvSpPr>
        <p:spPr>
          <a:xfrm>
            <a:off x="5168629" y="2708698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956100" y="4008428"/>
            <a:ext cx="1498804" cy="2123539"/>
            <a:chOff x="611560" y="3582888"/>
            <a:chExt cx="1873503" cy="2654424"/>
          </a:xfrm>
        </p:grpSpPr>
        <p:sp>
          <p:nvSpPr>
            <p:cNvPr id="120" name="Rectangle 119"/>
            <p:cNvSpPr>
              <a:spLocks noChangeAspect="1"/>
            </p:cNvSpPr>
            <p:nvPr/>
          </p:nvSpPr>
          <p:spPr>
            <a:xfrm>
              <a:off x="611560" y="3582888"/>
              <a:ext cx="1873503" cy="2654424"/>
            </a:xfrm>
            <a:prstGeom prst="rect">
              <a:avLst/>
            </a:prstGeom>
            <a:noFill/>
            <a:ln w="254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cxnSp>
          <p:nvCxnSpPr>
            <p:cNvPr id="121" name="Straight Connector 120"/>
            <p:cNvCxnSpPr/>
            <p:nvPr/>
          </p:nvCxnSpPr>
          <p:spPr>
            <a:xfrm>
              <a:off x="714990" y="368631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>
              <a:off x="714990" y="375928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>
            <a:xfrm>
              <a:off x="714990" y="383225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>
            <a:xfrm>
              <a:off x="714990" y="390522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>
            <a:xfrm>
              <a:off x="714990" y="397819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6" name="Straight Connector 125"/>
            <p:cNvCxnSpPr/>
            <p:nvPr/>
          </p:nvCxnSpPr>
          <p:spPr>
            <a:xfrm>
              <a:off x="714990" y="405115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>
            <a:xfrm>
              <a:off x="714990" y="412412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>
            <a:xfrm>
              <a:off x="714990" y="419709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>
            <a:xfrm>
              <a:off x="714990" y="427006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>
            <a:xfrm>
              <a:off x="714990" y="434303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>
            <a:xfrm>
              <a:off x="714990" y="441599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>
            <a:xfrm>
              <a:off x="714990" y="448896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>
            <a:xfrm>
              <a:off x="714990" y="4561934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>
            <a:xfrm>
              <a:off x="714990" y="4634902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>
              <a:off x="714990" y="4707870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>
              <a:off x="714990" y="4780838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>
              <a:off x="714990" y="4853806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>
            <a:xfrm>
              <a:off x="714990" y="4926773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>
            <a:xfrm>
              <a:off x="714990" y="4999741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>
            <a:xfrm>
              <a:off x="714990" y="5072709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714990" y="5145677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>
            <a:xfrm>
              <a:off x="714990" y="5218645"/>
              <a:ext cx="1689179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>
              <a:off x="715151" y="529316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>
            <a:xfrm>
              <a:off x="714990" y="536613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>
            <a:xfrm>
              <a:off x="714829" y="543910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>
            <a:xfrm>
              <a:off x="714668" y="551207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7" name="Straight Connector 146"/>
            <p:cNvCxnSpPr/>
            <p:nvPr/>
          </p:nvCxnSpPr>
          <p:spPr>
            <a:xfrm>
              <a:off x="714508" y="558503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8" name="Straight Connector 147"/>
            <p:cNvCxnSpPr/>
            <p:nvPr/>
          </p:nvCxnSpPr>
          <p:spPr>
            <a:xfrm>
              <a:off x="714347" y="565800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49" name="Straight Connector 148"/>
            <p:cNvCxnSpPr/>
            <p:nvPr/>
          </p:nvCxnSpPr>
          <p:spPr>
            <a:xfrm>
              <a:off x="714186" y="573097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0" name="Straight Connector 149"/>
            <p:cNvCxnSpPr/>
            <p:nvPr/>
          </p:nvCxnSpPr>
          <p:spPr>
            <a:xfrm>
              <a:off x="714025" y="580394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1" name="Straight Connector 150"/>
            <p:cNvCxnSpPr/>
            <p:nvPr/>
          </p:nvCxnSpPr>
          <p:spPr>
            <a:xfrm>
              <a:off x="713864" y="5876910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2" name="Straight Connector 151"/>
            <p:cNvCxnSpPr/>
            <p:nvPr/>
          </p:nvCxnSpPr>
          <p:spPr>
            <a:xfrm>
              <a:off x="713703" y="5949878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3" name="Straight Connector 152"/>
            <p:cNvCxnSpPr/>
            <p:nvPr/>
          </p:nvCxnSpPr>
          <p:spPr>
            <a:xfrm>
              <a:off x="713542" y="6022846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4" name="Straight Connector 153"/>
            <p:cNvCxnSpPr/>
            <p:nvPr/>
          </p:nvCxnSpPr>
          <p:spPr>
            <a:xfrm>
              <a:off x="713381" y="6095814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  <p:cxnSp>
          <p:nvCxnSpPr>
            <p:cNvPr id="155" name="Straight Connector 154"/>
            <p:cNvCxnSpPr/>
            <p:nvPr/>
          </p:nvCxnSpPr>
          <p:spPr>
            <a:xfrm>
              <a:off x="713221" y="6168782"/>
              <a:ext cx="1689206" cy="0"/>
            </a:xfrm>
            <a:prstGeom prst="line">
              <a:avLst/>
            </a:prstGeom>
            <a:noFill/>
            <a:ln w="381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</p:cxnSp>
      </p:grpSp>
      <p:sp>
        <p:nvSpPr>
          <p:cNvPr id="156" name="Rectangle 155"/>
          <p:cNvSpPr/>
          <p:nvPr/>
        </p:nvSpPr>
        <p:spPr>
          <a:xfrm>
            <a:off x="5188112" y="2725017"/>
            <a:ext cx="1614017" cy="275369"/>
          </a:xfrm>
          <a:prstGeom prst="rect">
            <a:avLst/>
          </a:prstGeom>
          <a:solidFill>
            <a:srgbClr val="D27D00">
              <a:alpha val="20000"/>
            </a:srgbClr>
          </a:solidFill>
          <a:ln w="38100" cap="flat" cmpd="sng" algn="ctr">
            <a:solidFill>
              <a:srgbClr val="D27D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157" name="Picture 1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815" y="1620460"/>
            <a:ext cx="1688046" cy="2529087"/>
          </a:xfrm>
          <a:prstGeom prst="rect">
            <a:avLst/>
          </a:prstGeom>
        </p:spPr>
      </p:pic>
      <p:pic>
        <p:nvPicPr>
          <p:cNvPr id="158" name="Picture 2" descr="C:\Users\philr\AppData\Local\Microsoft\Windows\Temporary Internet Files\Content.IE5\2VI8B136\MC90043478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386" y="3692024"/>
            <a:ext cx="1252508" cy="125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Content Placeholder 2"/>
          <p:cNvSpPr txBox="1">
            <a:spLocks/>
          </p:cNvSpPr>
          <p:nvPr/>
        </p:nvSpPr>
        <p:spPr>
          <a:xfrm>
            <a:off x="6986917" y="1311340"/>
            <a:ext cx="2274354" cy="487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646464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>
                <a:solidFill>
                  <a:srgbClr val="646464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500">
                <a:solidFill>
                  <a:srgbClr val="646464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5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Reviewer is often instructed on how much time to spend or amount of content to review.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5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random, human judgement on what to look at.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5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This amounts to a process which is statistically unlikely to discover errors.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5"/>
              </a:buBlip>
              <a:tabLst/>
              <a:defRPr/>
            </a:pPr>
            <a:r>
              <a:rPr kumimoji="0" lang="en-GB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Risk increases the larger the volume.</a:t>
            </a:r>
          </a:p>
        </p:txBody>
      </p:sp>
    </p:spTree>
    <p:extLst>
      <p:ext uri="{BB962C8B-B14F-4D97-AF65-F5344CB8AC3E}">
        <p14:creationId xmlns:p14="http://schemas.microsoft.com/office/powerpoint/2010/main" val="8822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-4.81481E-6 L -0.4335 0.000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0916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458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11111E-6 L -0.43542 0.4405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79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6 L -0.20609 0.307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04" y="1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80" grpId="0" uiExpand="1" animBg="1"/>
      <p:bldP spid="80" grpId="1" animBg="1"/>
      <p:bldP spid="118" grpId="0" animBg="1"/>
      <p:bldP spid="118" grpId="1" animBg="1"/>
      <p:bldP spid="156" grpId="0" animBg="1"/>
      <p:bldP spid="156" grpId="1" animBg="1"/>
      <p:bldP spid="15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Current Practice</a:t>
            </a:r>
            <a:endParaRPr lang="en-IE" dirty="0"/>
          </a:p>
        </p:txBody>
      </p:sp>
      <p:pic>
        <p:nvPicPr>
          <p:cNvPr id="6" name="Picture 5" descr="LQASegments.gif"/>
          <p:cNvPicPr>
            <a:picLocks noChangeAspect="1"/>
          </p:cNvPicPr>
          <p:nvPr/>
        </p:nvPicPr>
        <p:blipFill rotWithShape="1">
          <a:blip r:embed="rId3" cstate="print"/>
          <a:srcRect t="10090"/>
          <a:stretch/>
        </p:blipFill>
        <p:spPr>
          <a:xfrm>
            <a:off x="935664" y="1565263"/>
            <a:ext cx="8208335" cy="461255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LQAScore.gif"/>
          <p:cNvPicPr>
            <a:picLocks noChangeAspect="1"/>
          </p:cNvPicPr>
          <p:nvPr/>
        </p:nvPicPr>
        <p:blipFill rotWithShape="1">
          <a:blip r:embed="rId4" cstate="print"/>
          <a:srcRect l="1999" t="28776" r="34054" b="11189"/>
          <a:stretch/>
        </p:blipFill>
        <p:spPr>
          <a:xfrm>
            <a:off x="4007995" y="1618428"/>
            <a:ext cx="4660251" cy="273449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96" y="3843780"/>
            <a:ext cx="4803785" cy="22388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sx="103000" sy="103000" algn="tl" rotWithShape="0">
              <a:prstClr val="black">
                <a:alpha val="3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41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Audit Trail</a:t>
            </a:r>
            <a:endParaRPr lang="en-IE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30360541"/>
              </p:ext>
            </p:extLst>
          </p:nvPr>
        </p:nvGraphicFramePr>
        <p:xfrm>
          <a:off x="575470" y="1896083"/>
          <a:ext cx="8731816" cy="387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95348" y="2195674"/>
            <a:ext cx="1368152" cy="432048"/>
            <a:chOff x="107504" y="1988840"/>
            <a:chExt cx="1368152" cy="432048"/>
          </a:xfrm>
        </p:grpSpPr>
        <p:sp>
          <p:nvSpPr>
            <p:cNvPr id="5" name="Flowchart: Data 4"/>
            <p:cNvSpPr/>
            <p:nvPr/>
          </p:nvSpPr>
          <p:spPr>
            <a:xfrm>
              <a:off x="107504" y="2132856"/>
              <a:ext cx="1368152" cy="288032"/>
            </a:xfrm>
            <a:prstGeom prst="flowChartInputOutpu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lowchart: Data 5"/>
            <p:cNvSpPr/>
            <p:nvPr/>
          </p:nvSpPr>
          <p:spPr>
            <a:xfrm>
              <a:off x="107504" y="1988840"/>
              <a:ext cx="1368152" cy="288032"/>
            </a:xfrm>
            <a:prstGeom prst="flowChartInputOutpu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351532" y="2051658"/>
            <a:ext cx="1371263" cy="576064"/>
            <a:chOff x="1763688" y="1844824"/>
            <a:chExt cx="1371263" cy="576064"/>
          </a:xfrm>
        </p:grpSpPr>
        <p:grpSp>
          <p:nvGrpSpPr>
            <p:cNvPr id="8" name="Group 7"/>
            <p:cNvGrpSpPr/>
            <p:nvPr/>
          </p:nvGrpSpPr>
          <p:grpSpPr>
            <a:xfrm>
              <a:off x="1763688" y="1988840"/>
              <a:ext cx="1368152" cy="432048"/>
              <a:chOff x="107504" y="1988840"/>
              <a:chExt cx="1368152" cy="432048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07504" y="2132856"/>
                <a:ext cx="1368152" cy="288032"/>
              </a:xfrm>
              <a:prstGeom prst="flowChartInputOutput">
                <a:avLst/>
              </a:prstGeom>
              <a:solidFill>
                <a:srgbClr val="C0504D"/>
              </a:solidFill>
              <a:ln w="25400" cap="flat" cmpd="sng" algn="ctr">
                <a:solidFill>
                  <a:srgbClr val="C0504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Flowchart: Data 10"/>
              <p:cNvSpPr/>
              <p:nvPr/>
            </p:nvSpPr>
            <p:spPr>
              <a:xfrm>
                <a:off x="107504" y="1988840"/>
                <a:ext cx="1368152" cy="288032"/>
              </a:xfrm>
              <a:prstGeom prst="flowChartInputOutput">
                <a:avLst/>
              </a:prstGeom>
              <a:solidFill>
                <a:srgbClr val="4BACC6"/>
              </a:solidFill>
              <a:ln w="25400" cap="flat" cmpd="sng" algn="ctr">
                <a:solidFill>
                  <a:srgbClr val="4BACC6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9" name="Flowchart: Data 8"/>
            <p:cNvSpPr/>
            <p:nvPr/>
          </p:nvSpPr>
          <p:spPr>
            <a:xfrm>
              <a:off x="1766799" y="1844824"/>
              <a:ext cx="1368152" cy="288032"/>
            </a:xfrm>
            <a:prstGeom prst="flowChartInputOutput">
              <a:avLst/>
            </a:prstGeom>
            <a:solidFill>
              <a:srgbClr val="38D48D"/>
            </a:solidFill>
            <a:ln w="25400" cap="flat" cmpd="sng" algn="ctr">
              <a:solidFill>
                <a:srgbClr val="269C6C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076613" y="1907642"/>
            <a:ext cx="1371263" cy="720080"/>
            <a:chOff x="3488769" y="1700808"/>
            <a:chExt cx="1371263" cy="720080"/>
          </a:xfrm>
        </p:grpSpPr>
        <p:grpSp>
          <p:nvGrpSpPr>
            <p:cNvPr id="13" name="Group 12"/>
            <p:cNvGrpSpPr/>
            <p:nvPr/>
          </p:nvGrpSpPr>
          <p:grpSpPr>
            <a:xfrm>
              <a:off x="3488769" y="1844824"/>
              <a:ext cx="1371263" cy="576064"/>
              <a:chOff x="1763688" y="1844824"/>
              <a:chExt cx="1371263" cy="57606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1763688" y="1988840"/>
                <a:ext cx="1368152" cy="432048"/>
                <a:chOff x="107504" y="1988840"/>
                <a:chExt cx="1368152" cy="432048"/>
              </a:xfrm>
            </p:grpSpPr>
            <p:sp>
              <p:nvSpPr>
                <p:cNvPr id="17" name="Flowchart: Data 16"/>
                <p:cNvSpPr/>
                <p:nvPr/>
              </p:nvSpPr>
              <p:spPr>
                <a:xfrm>
                  <a:off x="107504" y="2132856"/>
                  <a:ext cx="1368152" cy="288032"/>
                </a:xfrm>
                <a:prstGeom prst="flowChartInputOutput">
                  <a:avLst/>
                </a:prstGeom>
                <a:solidFill>
                  <a:srgbClr val="C0504D"/>
                </a:solidFill>
                <a:ln w="25400" cap="flat" cmpd="sng" algn="ctr">
                  <a:solidFill>
                    <a:srgbClr val="C0504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Flowchart: Data 17"/>
                <p:cNvSpPr/>
                <p:nvPr/>
              </p:nvSpPr>
              <p:spPr>
                <a:xfrm>
                  <a:off x="107504" y="1988840"/>
                  <a:ext cx="1368152" cy="288032"/>
                </a:xfrm>
                <a:prstGeom prst="flowChartInputOutput">
                  <a:avLst/>
                </a:prstGeom>
                <a:solidFill>
                  <a:srgbClr val="4BACC6"/>
                </a:solidFill>
                <a:ln w="25400" cap="flat" cmpd="sng" algn="ctr">
                  <a:solidFill>
                    <a:srgbClr val="4BACC6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6" name="Flowchart: Data 15"/>
              <p:cNvSpPr/>
              <p:nvPr/>
            </p:nvSpPr>
            <p:spPr>
              <a:xfrm>
                <a:off x="1766799" y="1844824"/>
                <a:ext cx="1368152" cy="288032"/>
              </a:xfrm>
              <a:prstGeom prst="flowChartInputOutput">
                <a:avLst/>
              </a:prstGeom>
              <a:solidFill>
                <a:srgbClr val="38D48D"/>
              </a:solidFill>
              <a:ln w="25400" cap="flat" cmpd="sng" algn="ctr">
                <a:solidFill>
                  <a:srgbClr val="269C6C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4" name="Flowchart: Data 13"/>
            <p:cNvSpPr/>
            <p:nvPr/>
          </p:nvSpPr>
          <p:spPr>
            <a:xfrm>
              <a:off x="3491880" y="1700808"/>
              <a:ext cx="1368152" cy="288032"/>
            </a:xfrm>
            <a:prstGeom prst="flowChartInputOutput">
              <a:avLst/>
            </a:prstGeom>
            <a:solidFill>
              <a:srgbClr val="57E91D"/>
            </a:solidFill>
            <a:ln w="25400" cap="flat" cmpd="sng" algn="ctr">
              <a:solidFill>
                <a:srgbClr val="66A618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732797" y="1763626"/>
            <a:ext cx="1371263" cy="864096"/>
            <a:chOff x="5144953" y="1556792"/>
            <a:chExt cx="1371263" cy="864096"/>
          </a:xfrm>
        </p:grpSpPr>
        <p:grpSp>
          <p:nvGrpSpPr>
            <p:cNvPr id="20" name="Group 19"/>
            <p:cNvGrpSpPr/>
            <p:nvPr/>
          </p:nvGrpSpPr>
          <p:grpSpPr>
            <a:xfrm>
              <a:off x="5144953" y="1700808"/>
              <a:ext cx="1371263" cy="720080"/>
              <a:chOff x="3488769" y="1700808"/>
              <a:chExt cx="1371263" cy="72008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488769" y="1844824"/>
                <a:ext cx="1371263" cy="576064"/>
                <a:chOff x="1763688" y="1844824"/>
                <a:chExt cx="1371263" cy="576064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1763688" y="1988840"/>
                  <a:ext cx="1368152" cy="432048"/>
                  <a:chOff x="107504" y="1988840"/>
                  <a:chExt cx="1368152" cy="432048"/>
                </a:xfrm>
              </p:grpSpPr>
              <p:sp>
                <p:nvSpPr>
                  <p:cNvPr id="26" name="Flowchart: Data 25"/>
                  <p:cNvSpPr/>
                  <p:nvPr/>
                </p:nvSpPr>
                <p:spPr>
                  <a:xfrm>
                    <a:off x="107504" y="2132856"/>
                    <a:ext cx="1368152" cy="288032"/>
                  </a:xfrm>
                  <a:prstGeom prst="flowChartInputOutput">
                    <a:avLst/>
                  </a:prstGeom>
                  <a:solidFill>
                    <a:srgbClr val="C0504D"/>
                  </a:solidFill>
                  <a:ln w="25400" cap="flat" cmpd="sng" algn="ctr">
                    <a:solidFill>
                      <a:srgbClr val="C0504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Flowchart: Data 26"/>
                  <p:cNvSpPr/>
                  <p:nvPr/>
                </p:nvSpPr>
                <p:spPr>
                  <a:xfrm>
                    <a:off x="107504" y="1988840"/>
                    <a:ext cx="1368152" cy="288032"/>
                  </a:xfrm>
                  <a:prstGeom prst="flowChartInputOutput">
                    <a:avLst/>
                  </a:prstGeom>
                  <a:solidFill>
                    <a:srgbClr val="4BACC6"/>
                  </a:solidFill>
                  <a:ln w="25400" cap="flat" cmpd="sng" algn="ctr">
                    <a:solidFill>
                      <a:srgbClr val="4BACC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" name="Flowchart: Data 24"/>
                <p:cNvSpPr/>
                <p:nvPr/>
              </p:nvSpPr>
              <p:spPr>
                <a:xfrm>
                  <a:off x="1766799" y="1844824"/>
                  <a:ext cx="1368152" cy="288032"/>
                </a:xfrm>
                <a:prstGeom prst="flowChartInputOutput">
                  <a:avLst/>
                </a:prstGeom>
                <a:solidFill>
                  <a:srgbClr val="38D48D"/>
                </a:solidFill>
                <a:ln w="25400" cap="flat" cmpd="sng" algn="ctr">
                  <a:solidFill>
                    <a:srgbClr val="269C6C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3" name="Flowchart: Data 22"/>
              <p:cNvSpPr/>
              <p:nvPr/>
            </p:nvSpPr>
            <p:spPr>
              <a:xfrm>
                <a:off x="3491880" y="1700808"/>
                <a:ext cx="1368152" cy="288032"/>
              </a:xfrm>
              <a:prstGeom prst="flowChartInputOutput">
                <a:avLst/>
              </a:prstGeom>
              <a:solidFill>
                <a:srgbClr val="57E91D"/>
              </a:solidFill>
              <a:ln w="25400" cap="flat" cmpd="sng" algn="ctr">
                <a:solidFill>
                  <a:srgbClr val="66A61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1" name="Flowchart: Data 20"/>
            <p:cNvSpPr/>
            <p:nvPr/>
          </p:nvSpPr>
          <p:spPr>
            <a:xfrm>
              <a:off x="5148064" y="1556792"/>
              <a:ext cx="1368152" cy="288032"/>
            </a:xfrm>
            <a:prstGeom prst="flowChartInputOutput">
              <a:avLst/>
            </a:prstGeom>
            <a:solidFill>
              <a:srgbClr val="E0EF23"/>
            </a:solidFill>
            <a:ln w="25400" cap="flat" cmpd="sng" algn="ctr">
              <a:solidFill>
                <a:srgbClr val="AFB31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60989" y="1763626"/>
            <a:ext cx="1371263" cy="864096"/>
            <a:chOff x="5144953" y="1556792"/>
            <a:chExt cx="1371263" cy="864096"/>
          </a:xfrm>
        </p:grpSpPr>
        <p:grpSp>
          <p:nvGrpSpPr>
            <p:cNvPr id="29" name="Group 28"/>
            <p:cNvGrpSpPr/>
            <p:nvPr/>
          </p:nvGrpSpPr>
          <p:grpSpPr>
            <a:xfrm>
              <a:off x="5144953" y="1700808"/>
              <a:ext cx="1371263" cy="720080"/>
              <a:chOff x="3488769" y="1700808"/>
              <a:chExt cx="1371263" cy="720080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3488769" y="1844824"/>
                <a:ext cx="1371263" cy="576064"/>
                <a:chOff x="1763688" y="1844824"/>
                <a:chExt cx="1371263" cy="576064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763688" y="1988840"/>
                  <a:ext cx="1368152" cy="432048"/>
                  <a:chOff x="107504" y="1988840"/>
                  <a:chExt cx="1368152" cy="432048"/>
                </a:xfrm>
              </p:grpSpPr>
              <p:sp>
                <p:nvSpPr>
                  <p:cNvPr id="35" name="Flowchart: Data 34"/>
                  <p:cNvSpPr/>
                  <p:nvPr/>
                </p:nvSpPr>
                <p:spPr>
                  <a:xfrm>
                    <a:off x="107504" y="2132856"/>
                    <a:ext cx="1368152" cy="288032"/>
                  </a:xfrm>
                  <a:prstGeom prst="flowChartInputOutput">
                    <a:avLst/>
                  </a:prstGeom>
                  <a:solidFill>
                    <a:srgbClr val="C0504D"/>
                  </a:solidFill>
                  <a:ln w="25400" cap="flat" cmpd="sng" algn="ctr">
                    <a:solidFill>
                      <a:srgbClr val="C0504D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6" name="Flowchart: Data 35"/>
                  <p:cNvSpPr/>
                  <p:nvPr/>
                </p:nvSpPr>
                <p:spPr>
                  <a:xfrm>
                    <a:off x="107504" y="1988840"/>
                    <a:ext cx="1368152" cy="288032"/>
                  </a:xfrm>
                  <a:prstGeom prst="flowChartInputOutput">
                    <a:avLst/>
                  </a:prstGeom>
                  <a:solidFill>
                    <a:srgbClr val="4BACC6"/>
                  </a:solidFill>
                  <a:ln w="25400" cap="flat" cmpd="sng" algn="ctr">
                    <a:solidFill>
                      <a:srgbClr val="4BACC6">
                        <a:shade val="50000"/>
                      </a:srgbClr>
                    </a:solidFill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IE" sz="1800" b="0" i="0" u="none" strike="noStrike" kern="0" cap="none" spc="0" normalizeH="0" baseline="0" noProof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4" name="Flowchart: Data 33"/>
                <p:cNvSpPr/>
                <p:nvPr/>
              </p:nvSpPr>
              <p:spPr>
                <a:xfrm>
                  <a:off x="1766799" y="1844824"/>
                  <a:ext cx="1368152" cy="288032"/>
                </a:xfrm>
                <a:prstGeom prst="flowChartInputOutput">
                  <a:avLst/>
                </a:prstGeom>
                <a:solidFill>
                  <a:srgbClr val="38D48D"/>
                </a:solidFill>
                <a:ln w="25400" cap="flat" cmpd="sng" algn="ctr">
                  <a:solidFill>
                    <a:srgbClr val="269C6C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E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2" name="Flowchart: Data 31"/>
              <p:cNvSpPr/>
              <p:nvPr/>
            </p:nvSpPr>
            <p:spPr>
              <a:xfrm>
                <a:off x="3491880" y="1700808"/>
                <a:ext cx="1368152" cy="288032"/>
              </a:xfrm>
              <a:prstGeom prst="flowChartInputOutput">
                <a:avLst/>
              </a:prstGeom>
              <a:solidFill>
                <a:srgbClr val="57E91D"/>
              </a:solidFill>
              <a:ln w="25400" cap="flat" cmpd="sng" algn="ctr">
                <a:solidFill>
                  <a:srgbClr val="66A618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E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0" name="Flowchart: Data 29"/>
            <p:cNvSpPr/>
            <p:nvPr/>
          </p:nvSpPr>
          <p:spPr>
            <a:xfrm>
              <a:off x="5148064" y="1556792"/>
              <a:ext cx="1368152" cy="288032"/>
            </a:xfrm>
            <a:prstGeom prst="flowChartInputOutput">
              <a:avLst/>
            </a:prstGeom>
            <a:solidFill>
              <a:srgbClr val="E0EF23"/>
            </a:solidFill>
            <a:ln w="25400" cap="flat" cmpd="sng" algn="ctr">
              <a:solidFill>
                <a:srgbClr val="AFB313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7" name="Flowchart: Data 36"/>
          <p:cNvSpPr/>
          <p:nvPr/>
        </p:nvSpPr>
        <p:spPr>
          <a:xfrm>
            <a:off x="7483572" y="1619610"/>
            <a:ext cx="1368152" cy="288032"/>
          </a:xfrm>
          <a:prstGeom prst="flowChartInputOutpu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75470" y="1525588"/>
            <a:ext cx="8731816" cy="132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932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Reviewer’s Workbench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Demonstration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5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Scenario</a:t>
            </a:r>
            <a:endParaRPr lang="en-IE" dirty="0"/>
          </a:p>
        </p:txBody>
      </p:sp>
      <p:graphicFrame>
        <p:nvGraphicFramePr>
          <p:cNvPr id="3" name="Diagra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827348"/>
              </p:ext>
            </p:extLst>
          </p:nvPr>
        </p:nvGraphicFramePr>
        <p:xfrm>
          <a:off x="500542" y="442466"/>
          <a:ext cx="8856000" cy="59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Arc 13"/>
          <p:cNvSpPr/>
          <p:nvPr/>
        </p:nvSpPr>
        <p:spPr>
          <a:xfrm rot="16200000">
            <a:off x="5776680" y="999737"/>
            <a:ext cx="2713894" cy="3377177"/>
          </a:xfrm>
          <a:prstGeom prst="arc">
            <a:avLst>
              <a:gd name="adj1" fmla="val 16583576"/>
              <a:gd name="adj2" fmla="val 5385182"/>
            </a:avLst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Isosceles Triangle 14"/>
          <p:cNvSpPr>
            <a:spLocks noChangeAspect="1"/>
          </p:cNvSpPr>
          <p:nvPr/>
        </p:nvSpPr>
        <p:spPr>
          <a:xfrm rot="11700000">
            <a:off x="5417843" y="2499611"/>
            <a:ext cx="78510" cy="67678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5-Point Star 3"/>
          <p:cNvSpPr/>
          <p:nvPr/>
        </p:nvSpPr>
        <p:spPr>
          <a:xfrm rot="900000">
            <a:off x="6717323" y="1078523"/>
            <a:ext cx="668215" cy="668215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2562811" y="5048401"/>
            <a:ext cx="48978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Provenance (human and automated agents)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dirty="0" smtClean="0">
                <a:solidFill>
                  <a:schemeClr val="bg1"/>
                </a:solidFill>
              </a:rPr>
              <a:t>Localization Quality Issue</a:t>
            </a:r>
          </a:p>
        </p:txBody>
      </p:sp>
    </p:spTree>
    <p:extLst>
      <p:ext uri="{BB962C8B-B14F-4D97-AF65-F5344CB8AC3E}">
        <p14:creationId xmlns:p14="http://schemas.microsoft.com/office/powerpoint/2010/main" val="261199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Reviewer’s Workbench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52" y="1758159"/>
            <a:ext cx="7402286" cy="40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Business Value – Review Process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Review Process</a:t>
            </a:r>
          </a:p>
          <a:p>
            <a:pPr lvl="1"/>
            <a:r>
              <a:rPr lang="en-IE" dirty="0" smtClean="0"/>
              <a:t>Single reviewing environment</a:t>
            </a:r>
          </a:p>
          <a:p>
            <a:pPr lvl="2"/>
            <a:r>
              <a:rPr lang="en-IE" dirty="0" smtClean="0"/>
              <a:t>No double transcription of errors</a:t>
            </a:r>
          </a:p>
          <a:p>
            <a:pPr lvl="1"/>
            <a:r>
              <a:rPr lang="en-IE" dirty="0" smtClean="0"/>
              <a:t>“Informed” focus of attention</a:t>
            </a:r>
          </a:p>
          <a:p>
            <a:pPr lvl="2"/>
            <a:r>
              <a:rPr lang="en-IE" dirty="0" smtClean="0"/>
              <a:t>Greater efficiency</a:t>
            </a:r>
          </a:p>
          <a:p>
            <a:pPr lvl="1"/>
            <a:r>
              <a:rPr lang="en-IE" dirty="0" smtClean="0"/>
              <a:t>Full audit trail</a:t>
            </a:r>
          </a:p>
          <a:p>
            <a:pPr lvl="1"/>
            <a:r>
              <a:rPr lang="en-IE" dirty="0" smtClean="0"/>
              <a:t>Import into </a:t>
            </a:r>
            <a:r>
              <a:rPr lang="en-IE" smtClean="0"/>
              <a:t>enterprise QA database </a:t>
            </a:r>
            <a:r>
              <a:rPr lang="en-IE" dirty="0" smtClean="0"/>
              <a:t>possible</a:t>
            </a:r>
          </a:p>
        </p:txBody>
      </p:sp>
    </p:spTree>
    <p:extLst>
      <p:ext uri="{BB962C8B-B14F-4D97-AF65-F5344CB8AC3E}">
        <p14:creationId xmlns:p14="http://schemas.microsoft.com/office/powerpoint/2010/main" val="271571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475</Words>
  <Application>Microsoft Office PowerPoint</Application>
  <PresentationFormat>A4 Paper (210x297 mm)</PresentationFormat>
  <Paragraphs>99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Reviewer’s Workbench</vt:lpstr>
      <vt:lpstr>Context</vt:lpstr>
      <vt:lpstr>Current Approach</vt:lpstr>
      <vt:lpstr>Current Practice</vt:lpstr>
      <vt:lpstr>Audit Trail</vt:lpstr>
      <vt:lpstr>Reviewer’s Workbench</vt:lpstr>
      <vt:lpstr>Scenario</vt:lpstr>
      <vt:lpstr>Reviewer’s Workbench</vt:lpstr>
      <vt:lpstr>Business Value – Review Process</vt:lpstr>
      <vt:lpstr>Business Value – BI and DS</vt:lpstr>
      <vt:lpstr>BI Visualisation</vt:lpstr>
      <vt:lpstr>Run-time Intelligence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 Lommel</dc:creator>
  <cp:lastModifiedBy>Melanie Howes</cp:lastModifiedBy>
  <cp:revision>59</cp:revision>
  <dcterms:created xsi:type="dcterms:W3CDTF">2012-12-03T11:51:30Z</dcterms:created>
  <dcterms:modified xsi:type="dcterms:W3CDTF">2013-06-17T20:50:07Z</dcterms:modified>
</cp:coreProperties>
</file>