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handoutMasterIdLst>
    <p:handoutMasterId r:id="rId22"/>
  </p:handoutMasterIdLst>
  <p:sldIdLst>
    <p:sldId id="1394" r:id="rId2"/>
    <p:sldId id="1458" r:id="rId3"/>
    <p:sldId id="1464" r:id="rId4"/>
    <p:sldId id="1399" r:id="rId5"/>
    <p:sldId id="1465" r:id="rId6"/>
    <p:sldId id="1467" r:id="rId7"/>
    <p:sldId id="1526" r:id="rId8"/>
    <p:sldId id="1527" r:id="rId9"/>
    <p:sldId id="1479" r:id="rId10"/>
    <p:sldId id="1405" r:id="rId11"/>
    <p:sldId id="1412" r:id="rId12"/>
    <p:sldId id="1433" r:id="rId13"/>
    <p:sldId id="1528" r:id="rId14"/>
    <p:sldId id="1432" r:id="rId15"/>
    <p:sldId id="1451" r:id="rId16"/>
    <p:sldId id="1529" r:id="rId17"/>
    <p:sldId id="1530" r:id="rId18"/>
    <p:sldId id="1531" r:id="rId19"/>
    <p:sldId id="1414" r:id="rId20"/>
  </p:sldIdLst>
  <p:sldSz cx="12192000" cy="6858000"/>
  <p:notesSz cx="8891588" cy="6858000"/>
  <p:defaultTextStyle>
    <a:defPPr>
      <a:defRPr lang="en-US"/>
    </a:defPPr>
    <a:lvl1pPr algn="l" rtl="0" fontAlgn="base">
      <a:spcBef>
        <a:spcPct val="0"/>
      </a:spcBef>
      <a:spcAft>
        <a:spcPct val="0"/>
      </a:spcAft>
      <a:defRPr sz="4400" b="1" kern="1200">
        <a:solidFill>
          <a:schemeClr val="tx2"/>
        </a:solidFill>
        <a:latin typeface="Tempus Sans ITC" pitchFamily="82" charset="0"/>
        <a:ea typeface="+mn-ea"/>
        <a:cs typeface="Arial" panose="020B0604020202020204" pitchFamily="34" charset="0"/>
      </a:defRPr>
    </a:lvl1pPr>
    <a:lvl2pPr marL="457200" algn="l" rtl="0" fontAlgn="base">
      <a:spcBef>
        <a:spcPct val="0"/>
      </a:spcBef>
      <a:spcAft>
        <a:spcPct val="0"/>
      </a:spcAft>
      <a:defRPr sz="4400" b="1" kern="1200">
        <a:solidFill>
          <a:schemeClr val="tx2"/>
        </a:solidFill>
        <a:latin typeface="Tempus Sans ITC" pitchFamily="82" charset="0"/>
        <a:ea typeface="+mn-ea"/>
        <a:cs typeface="Arial" panose="020B0604020202020204" pitchFamily="34" charset="0"/>
      </a:defRPr>
    </a:lvl2pPr>
    <a:lvl3pPr marL="914400" algn="l" rtl="0" fontAlgn="base">
      <a:spcBef>
        <a:spcPct val="0"/>
      </a:spcBef>
      <a:spcAft>
        <a:spcPct val="0"/>
      </a:spcAft>
      <a:defRPr sz="4400" b="1" kern="1200">
        <a:solidFill>
          <a:schemeClr val="tx2"/>
        </a:solidFill>
        <a:latin typeface="Tempus Sans ITC" pitchFamily="82" charset="0"/>
        <a:ea typeface="+mn-ea"/>
        <a:cs typeface="Arial" panose="020B0604020202020204" pitchFamily="34" charset="0"/>
      </a:defRPr>
    </a:lvl3pPr>
    <a:lvl4pPr marL="1371600" algn="l" rtl="0" fontAlgn="base">
      <a:spcBef>
        <a:spcPct val="0"/>
      </a:spcBef>
      <a:spcAft>
        <a:spcPct val="0"/>
      </a:spcAft>
      <a:defRPr sz="4400" b="1" kern="1200">
        <a:solidFill>
          <a:schemeClr val="tx2"/>
        </a:solidFill>
        <a:latin typeface="Tempus Sans ITC" pitchFamily="82" charset="0"/>
        <a:ea typeface="+mn-ea"/>
        <a:cs typeface="Arial" panose="020B0604020202020204" pitchFamily="34" charset="0"/>
      </a:defRPr>
    </a:lvl4pPr>
    <a:lvl5pPr marL="1828800" algn="l" rtl="0" fontAlgn="base">
      <a:spcBef>
        <a:spcPct val="0"/>
      </a:spcBef>
      <a:spcAft>
        <a:spcPct val="0"/>
      </a:spcAft>
      <a:defRPr sz="4400" b="1" kern="1200">
        <a:solidFill>
          <a:schemeClr val="tx2"/>
        </a:solidFill>
        <a:latin typeface="Tempus Sans ITC" pitchFamily="82" charset="0"/>
        <a:ea typeface="+mn-ea"/>
        <a:cs typeface="Arial" panose="020B0604020202020204" pitchFamily="34" charset="0"/>
      </a:defRPr>
    </a:lvl5pPr>
    <a:lvl6pPr marL="2286000" algn="l" defTabSz="914400" rtl="0" eaLnBrk="1" latinLnBrk="0" hangingPunct="1">
      <a:defRPr sz="4400" b="1" kern="1200">
        <a:solidFill>
          <a:schemeClr val="tx2"/>
        </a:solidFill>
        <a:latin typeface="Tempus Sans ITC" pitchFamily="82" charset="0"/>
        <a:ea typeface="+mn-ea"/>
        <a:cs typeface="Arial" panose="020B0604020202020204" pitchFamily="34" charset="0"/>
      </a:defRPr>
    </a:lvl6pPr>
    <a:lvl7pPr marL="2743200" algn="l" defTabSz="914400" rtl="0" eaLnBrk="1" latinLnBrk="0" hangingPunct="1">
      <a:defRPr sz="4400" b="1" kern="1200">
        <a:solidFill>
          <a:schemeClr val="tx2"/>
        </a:solidFill>
        <a:latin typeface="Tempus Sans ITC" pitchFamily="82" charset="0"/>
        <a:ea typeface="+mn-ea"/>
        <a:cs typeface="Arial" panose="020B0604020202020204" pitchFamily="34" charset="0"/>
      </a:defRPr>
    </a:lvl7pPr>
    <a:lvl8pPr marL="3200400" algn="l" defTabSz="914400" rtl="0" eaLnBrk="1" latinLnBrk="0" hangingPunct="1">
      <a:defRPr sz="4400" b="1" kern="1200">
        <a:solidFill>
          <a:schemeClr val="tx2"/>
        </a:solidFill>
        <a:latin typeface="Tempus Sans ITC" pitchFamily="82" charset="0"/>
        <a:ea typeface="+mn-ea"/>
        <a:cs typeface="Arial" panose="020B0604020202020204" pitchFamily="34" charset="0"/>
      </a:defRPr>
    </a:lvl8pPr>
    <a:lvl9pPr marL="3657600" algn="l" defTabSz="914400" rtl="0" eaLnBrk="1" latinLnBrk="0" hangingPunct="1">
      <a:defRPr sz="4400" b="1" kern="1200">
        <a:solidFill>
          <a:schemeClr val="tx2"/>
        </a:solidFill>
        <a:latin typeface="Tempus Sans ITC" pitchFamily="82" charset="0"/>
        <a:ea typeface="+mn-ea"/>
        <a:cs typeface="Arial" panose="020B0604020202020204" pitchFamily="34" charset="0"/>
      </a:defRPr>
    </a:lvl9pPr>
  </p:defaultTextStyle>
  <p:extLst>
    <p:ext uri="{EFAFB233-063F-42B5-8137-9DF3F51BA10A}">
      <p15:sldGuideLst xmlns:p15="http://schemas.microsoft.com/office/powerpoint/2012/main">
        <p15:guide id="1" orient="horz" pos="999">
          <p15:clr>
            <a:srgbClr val="A4A3A4"/>
          </p15:clr>
        </p15:guide>
        <p15:guide id="2" pos="487">
          <p15:clr>
            <a:srgbClr val="A4A3A4"/>
          </p15:clr>
        </p15:guide>
      </p15:sldGuideLst>
    </p:ext>
    <p:ext uri="{2D200454-40CA-4A62-9FC3-DE9A4176ACB9}">
      <p15:notesGuideLst xmlns:p15="http://schemas.microsoft.com/office/powerpoint/2012/main">
        <p15:guide id="1" orient="horz" pos="2160">
          <p15:clr>
            <a:srgbClr val="A4A3A4"/>
          </p15:clr>
        </p15:guide>
        <p15:guide id="2" pos="28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AFAFC"/>
    <a:srgbClr val="EED009"/>
    <a:srgbClr val="008080"/>
    <a:srgbClr val="003366"/>
    <a:srgbClr val="F9F9F9"/>
    <a:srgbClr val="DAC4B0"/>
    <a:srgbClr val="C9C9CC"/>
    <a:srgbClr val="FFCCCC"/>
    <a:srgbClr val="99D3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87685" autoAdjust="0"/>
  </p:normalViewPr>
  <p:slideViewPr>
    <p:cSldViewPr snapToGrid="0" showGuides="1">
      <p:cViewPr varScale="1">
        <p:scale>
          <a:sx n="102" d="100"/>
          <a:sy n="102" d="100"/>
        </p:scale>
        <p:origin x="1512" y="168"/>
      </p:cViewPr>
      <p:guideLst>
        <p:guide orient="horz" pos="999"/>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9" d="100"/>
        <a:sy n="99" d="100"/>
      </p:scale>
      <p:origin x="0" y="0"/>
    </p:cViewPr>
  </p:sorterViewPr>
  <p:notesViewPr>
    <p:cSldViewPr snapToGrid="0" showGuides="1">
      <p:cViewPr varScale="1">
        <p:scale>
          <a:sx n="47" d="100"/>
          <a:sy n="47" d="100"/>
        </p:scale>
        <p:origin x="-1212" y="-108"/>
      </p:cViewPr>
      <p:guideLst>
        <p:guide orient="horz" pos="2160"/>
        <p:guide pos="280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853123" cy="342900"/>
          </a:xfrm>
          <a:prstGeom prst="rect">
            <a:avLst/>
          </a:prstGeom>
          <a:noFill/>
          <a:ln w="9525">
            <a:noFill/>
            <a:miter lim="800000"/>
          </a:ln>
          <a:effectLst/>
        </p:spPr>
        <p:txBody>
          <a:bodyPr vert="horz" wrap="square" lIns="91440" tIns="45720" rIns="91440" bIns="45720" numCol="1" anchor="t" anchorCtr="0" compatLnSpc="1"/>
          <a:lstStyle>
            <a:lvl1pPr>
              <a:defRPr sz="1200" b="0">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16387" name="Rectangle 3"/>
          <p:cNvSpPr>
            <a:spLocks noGrp="1" noChangeArrowheads="1"/>
          </p:cNvSpPr>
          <p:nvPr>
            <p:ph type="dt" sz="quarter" idx="1"/>
          </p:nvPr>
        </p:nvSpPr>
        <p:spPr bwMode="auto">
          <a:xfrm>
            <a:off x="5036950" y="0"/>
            <a:ext cx="3853123" cy="342900"/>
          </a:xfrm>
          <a:prstGeom prst="rect">
            <a:avLst/>
          </a:prstGeom>
          <a:noFill/>
          <a:ln w="9525">
            <a:noFill/>
            <a:miter lim="800000"/>
          </a:ln>
          <a:effectLst/>
        </p:spPr>
        <p:txBody>
          <a:bodyPr vert="horz" wrap="square" lIns="91440" tIns="45720" rIns="91440" bIns="45720" numCol="1" anchor="t" anchorCtr="0" compatLnSpc="1"/>
          <a:lstStyle>
            <a:lvl1pPr algn="r">
              <a:defRPr sz="1200" b="0">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16388" name="Rectangle 4"/>
          <p:cNvSpPr>
            <a:spLocks noGrp="1" noChangeArrowheads="1"/>
          </p:cNvSpPr>
          <p:nvPr>
            <p:ph type="ftr" sz="quarter" idx="2"/>
          </p:nvPr>
        </p:nvSpPr>
        <p:spPr bwMode="auto">
          <a:xfrm>
            <a:off x="0" y="6513513"/>
            <a:ext cx="3853123" cy="342900"/>
          </a:xfrm>
          <a:prstGeom prst="rect">
            <a:avLst/>
          </a:prstGeom>
          <a:noFill/>
          <a:ln w="9525">
            <a:noFill/>
            <a:miter lim="800000"/>
          </a:ln>
          <a:effectLst/>
        </p:spPr>
        <p:txBody>
          <a:bodyPr vert="horz" wrap="square" lIns="91440" tIns="45720" rIns="91440" bIns="45720" numCol="1" anchor="b" anchorCtr="0" compatLnSpc="1"/>
          <a:lstStyle>
            <a:lvl1pPr>
              <a:defRPr sz="1200" b="0">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16389" name="Rectangle 5"/>
          <p:cNvSpPr>
            <a:spLocks noGrp="1" noChangeArrowheads="1"/>
          </p:cNvSpPr>
          <p:nvPr>
            <p:ph type="sldNum" sz="quarter" idx="3"/>
          </p:nvPr>
        </p:nvSpPr>
        <p:spPr bwMode="auto">
          <a:xfrm>
            <a:off x="5036950" y="6513513"/>
            <a:ext cx="3853123" cy="342900"/>
          </a:xfrm>
          <a:prstGeom prst="rect">
            <a:avLst/>
          </a:prstGeom>
          <a:noFill/>
          <a:ln w="9525">
            <a:noFill/>
            <a:miter lim="800000"/>
          </a:ln>
          <a:effectLst/>
        </p:spPr>
        <p:txBody>
          <a:bodyPr vert="horz" wrap="square" lIns="91440" tIns="45720" rIns="91440" bIns="45720" numCol="1" anchor="b" anchorCtr="0" compatLnSpc="1"/>
          <a:lstStyle>
            <a:lvl1pPr algn="r">
              <a:defRPr sz="1200" b="0">
                <a:solidFill>
                  <a:schemeClr val="tx1"/>
                </a:solidFill>
                <a:latin typeface="Arial" panose="020B0604020202020204" pitchFamily="34" charset="0"/>
                <a:cs typeface="Arial" panose="020B0604020202020204" pitchFamily="34" charset="0"/>
              </a:defRPr>
            </a:lvl1pPr>
          </a:lstStyle>
          <a:p>
            <a:pPr>
              <a:defRPr/>
            </a:pPr>
            <a:fld id="{90332359-F4F4-4C29-A54E-B2A0D37D6209}" type="slidenum">
              <a:rPr lang="en-US"/>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853123" cy="342900"/>
          </a:xfrm>
          <a:prstGeom prst="rect">
            <a:avLst/>
          </a:prstGeom>
          <a:noFill/>
          <a:ln w="9525">
            <a:noFill/>
            <a:miter lim="800000"/>
          </a:ln>
          <a:effectLst/>
        </p:spPr>
        <p:txBody>
          <a:bodyPr vert="horz" wrap="square" lIns="91440" tIns="45720" rIns="91440" bIns="45720" numCol="1" anchor="t" anchorCtr="0" compatLnSpc="1"/>
          <a:lstStyle>
            <a:lvl1pPr>
              <a:defRPr sz="1200" b="0">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20483" name="Rectangle 3"/>
          <p:cNvSpPr>
            <a:spLocks noGrp="1" noChangeArrowheads="1"/>
          </p:cNvSpPr>
          <p:nvPr>
            <p:ph type="dt" idx="1"/>
          </p:nvPr>
        </p:nvSpPr>
        <p:spPr bwMode="auto">
          <a:xfrm>
            <a:off x="5036950" y="0"/>
            <a:ext cx="3853123" cy="342900"/>
          </a:xfrm>
          <a:prstGeom prst="rect">
            <a:avLst/>
          </a:prstGeom>
          <a:noFill/>
          <a:ln w="9525">
            <a:noFill/>
            <a:miter lim="800000"/>
          </a:ln>
          <a:effectLst/>
        </p:spPr>
        <p:txBody>
          <a:bodyPr vert="horz" wrap="square" lIns="91440" tIns="45720" rIns="91440" bIns="45720" numCol="1" anchor="t" anchorCtr="0" compatLnSpc="1"/>
          <a:lstStyle>
            <a:lvl1pPr algn="r">
              <a:defRPr sz="1200" b="0">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86020" name="Rectangle 4"/>
          <p:cNvSpPr>
            <a:spLocks noGrp="1" noRot="1" noChangeAspect="1" noChangeArrowheads="1" noTextEdit="1"/>
          </p:cNvSpPr>
          <p:nvPr>
            <p:ph type="sldImg" idx="2"/>
          </p:nvPr>
        </p:nvSpPr>
        <p:spPr bwMode="auto">
          <a:xfrm>
            <a:off x="2160588" y="514350"/>
            <a:ext cx="4570412" cy="2571750"/>
          </a:xfrm>
          <a:prstGeom prst="rect">
            <a:avLst/>
          </a:prstGeom>
          <a:noFill/>
          <a:ln w="9525">
            <a:solidFill>
              <a:srgbClr val="000000"/>
            </a:solidFill>
            <a:miter lim="800000"/>
          </a:ln>
        </p:spPr>
      </p:sp>
      <p:sp>
        <p:nvSpPr>
          <p:cNvPr id="20485" name="Rectangle 5"/>
          <p:cNvSpPr>
            <a:spLocks noGrp="1" noChangeArrowheads="1"/>
          </p:cNvSpPr>
          <p:nvPr>
            <p:ph type="body" sz="quarter" idx="3"/>
          </p:nvPr>
        </p:nvSpPr>
        <p:spPr bwMode="auto">
          <a:xfrm>
            <a:off x="889765" y="3257550"/>
            <a:ext cx="7112058" cy="3086100"/>
          </a:xfrm>
          <a:prstGeom prst="rect">
            <a:avLst/>
          </a:prstGeom>
          <a:noFill/>
          <a:ln w="9525">
            <a:noFill/>
            <a:miter lim="800000"/>
          </a:ln>
          <a:effectLst/>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6513513"/>
            <a:ext cx="3853123" cy="342900"/>
          </a:xfrm>
          <a:prstGeom prst="rect">
            <a:avLst/>
          </a:prstGeom>
          <a:noFill/>
          <a:ln w="9525">
            <a:noFill/>
            <a:miter lim="800000"/>
          </a:ln>
          <a:effectLst/>
        </p:spPr>
        <p:txBody>
          <a:bodyPr vert="horz" wrap="square" lIns="91440" tIns="45720" rIns="91440" bIns="45720" numCol="1" anchor="b" anchorCtr="0" compatLnSpc="1"/>
          <a:lstStyle>
            <a:lvl1pPr>
              <a:defRPr sz="1200" b="0">
                <a:solidFill>
                  <a:schemeClr val="tx1"/>
                </a:solidFill>
                <a:latin typeface="Arial" panose="020B0604020202020204" pitchFamily="34" charset="0"/>
                <a:cs typeface="Arial" panose="020B0604020202020204" pitchFamily="34" charset="0"/>
              </a:defRPr>
            </a:lvl1pPr>
          </a:lstStyle>
          <a:p>
            <a:pPr>
              <a:defRPr/>
            </a:pPr>
            <a:endParaRPr lang="en-US"/>
          </a:p>
        </p:txBody>
      </p:sp>
      <p:sp>
        <p:nvSpPr>
          <p:cNvPr id="20487" name="Rectangle 7"/>
          <p:cNvSpPr>
            <a:spLocks noGrp="1" noChangeArrowheads="1"/>
          </p:cNvSpPr>
          <p:nvPr>
            <p:ph type="sldNum" sz="quarter" idx="5"/>
          </p:nvPr>
        </p:nvSpPr>
        <p:spPr bwMode="auto">
          <a:xfrm>
            <a:off x="5036950" y="6513513"/>
            <a:ext cx="3853123" cy="342900"/>
          </a:xfrm>
          <a:prstGeom prst="rect">
            <a:avLst/>
          </a:prstGeom>
          <a:noFill/>
          <a:ln w="9525">
            <a:noFill/>
            <a:miter lim="800000"/>
          </a:ln>
          <a:effectLst/>
        </p:spPr>
        <p:txBody>
          <a:bodyPr vert="horz" wrap="square" lIns="91440" tIns="45720" rIns="91440" bIns="45720" numCol="1" anchor="b" anchorCtr="0" compatLnSpc="1"/>
          <a:lstStyle>
            <a:lvl1pPr algn="r">
              <a:defRPr sz="1200" b="0">
                <a:solidFill>
                  <a:schemeClr val="tx1"/>
                </a:solidFill>
                <a:latin typeface="Arial" panose="020B0604020202020204" pitchFamily="34" charset="0"/>
                <a:cs typeface="Arial" panose="020B0604020202020204" pitchFamily="34" charset="0"/>
              </a:defRPr>
            </a:lvl1pPr>
          </a:lstStyle>
          <a:p>
            <a:pPr>
              <a:defRPr/>
            </a:pPr>
            <a:fld id="{359D0D46-E0A2-4408-99B6-049CFD8E891D}"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359D0D46-E0A2-4408-99B6-049CFD8E891D}" type="slidenum">
              <a:rPr lang="en-US" smtClean="0"/>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359D0D46-E0A2-4408-99B6-049CFD8E891D}" type="slidenum">
              <a:rPr lang="en-US" smtClean="0"/>
              <a:t>12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359D0D46-E0A2-4408-99B6-049CFD8E891D}" type="slidenum">
              <a:rPr lang="en-US" smtClean="0"/>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366"/>
        </a:solidFill>
        <a:effectLst/>
      </p:bgPr>
    </p:bg>
    <p:spTree>
      <p:nvGrpSpPr>
        <p:cNvPr id="1" name=""/>
        <p:cNvGrpSpPr/>
        <p:nvPr/>
      </p:nvGrpSpPr>
      <p:grpSpPr>
        <a:xfrm>
          <a:off x="0" y="0"/>
          <a:ext cx="0" cy="0"/>
          <a:chOff x="0" y="0"/>
          <a:chExt cx="0" cy="0"/>
        </a:xfrm>
      </p:grpSpPr>
      <p:sp>
        <p:nvSpPr>
          <p:cNvPr id="190474" name="Rectangle 10"/>
          <p:cNvSpPr>
            <a:spLocks noGrp="1" noChangeArrowheads="1"/>
          </p:cNvSpPr>
          <p:nvPr>
            <p:ph type="ctrTitle" sz="quarter"/>
          </p:nvPr>
        </p:nvSpPr>
        <p:spPr>
          <a:xfrm>
            <a:off x="0" y="0"/>
            <a:ext cx="12192000" cy="2959100"/>
          </a:xfrm>
        </p:spPr>
        <p:txBody>
          <a:bodyPr anchorCtr="1"/>
          <a:lstStyle>
            <a:lvl1pPr algn="ctr">
              <a:defRPr sz="6600">
                <a:solidFill>
                  <a:srgbClr val="EAEAEA"/>
                </a:solidFill>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190475" name="Rectangle 11"/>
          <p:cNvSpPr>
            <a:spLocks noGrp="1" noChangeArrowheads="1"/>
          </p:cNvSpPr>
          <p:nvPr>
            <p:ph type="subTitle" sz="quarter" idx="1"/>
          </p:nvPr>
        </p:nvSpPr>
        <p:spPr>
          <a:xfrm>
            <a:off x="0" y="4256690"/>
            <a:ext cx="12192000" cy="1345599"/>
          </a:xfrm>
          <a:prstGeom prst="rect">
            <a:avLst/>
          </a:prstGeom>
        </p:spPr>
        <p:txBody>
          <a:bodyPr anchor="ctr" anchorCtr="1"/>
          <a:lstStyle>
            <a:lvl1pPr marL="0" indent="0" algn="ctr">
              <a:buFont typeface="Wingdings" panose="05000000000000000000" pitchFamily="2" charset="2"/>
              <a:buNone/>
              <a:defRPr sz="3600">
                <a:latin typeface="Noto Sans" panose="020B0502040504020204" pitchFamily="34"/>
                <a:ea typeface="Noto Sans" panose="020B0502040504020204" pitchFamily="34"/>
                <a:cs typeface="Noto Sans" panose="020B0502040504020204" pitchFamily="34"/>
              </a:defRPr>
            </a:lvl1pPr>
          </a:lstStyle>
          <a:p>
            <a:r>
              <a:rPr lang="en-US" dirty="0"/>
              <a:t>Click to edit Master subtitle style</a:t>
            </a:r>
          </a:p>
        </p:txBody>
      </p:sp>
      <p:sp>
        <p:nvSpPr>
          <p:cNvPr id="4" name="Rectangle 3"/>
          <p:cNvSpPr/>
          <p:nvPr userDrawn="1"/>
        </p:nvSpPr>
        <p:spPr bwMode="auto">
          <a:xfrm>
            <a:off x="0" y="6239061"/>
            <a:ext cx="12192000" cy="66867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4400" b="1" i="0" u="none" strike="noStrike" cap="none" normalizeH="0" baseline="0">
              <a:ln>
                <a:noFill/>
              </a:ln>
              <a:solidFill>
                <a:schemeClr val="tx2"/>
              </a:solidFill>
              <a:effectLst/>
              <a:latin typeface="Tempus Sans ITC" pitchFamily="82" charset="0"/>
              <a:cs typeface="Arial" panose="020B0604020202020204" pitchFamily="34" charset="0"/>
            </a:endParaRPr>
          </a:p>
        </p:txBody>
      </p:sp>
      <p:pic>
        <p:nvPicPr>
          <p:cNvPr id="5" name="whole.pdf" descr="whole.pdf"/>
          <p:cNvPicPr>
            <a:picLocks noChangeAspect="1"/>
          </p:cNvPicPr>
          <p:nvPr userDrawn="1"/>
        </p:nvPicPr>
        <p:blipFill>
          <a:blip r:embed="rId2"/>
          <a:stretch>
            <a:fillRect/>
          </a:stretch>
        </p:blipFill>
        <p:spPr>
          <a:xfrm>
            <a:off x="4572001" y="6239061"/>
            <a:ext cx="2585544" cy="668675"/>
          </a:xfrm>
          <a:prstGeom prst="rect">
            <a:avLst/>
          </a:prstGeom>
          <a:ln w="12700">
            <a:miter lim="4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39806"/>
            <a:ext cx="11582400" cy="1139825"/>
          </a:xfrm>
        </p:spPr>
        <p:txBody>
          <a:bodyPr/>
          <a:lstStyle>
            <a:lvl1pPr>
              <a:defRPr sz="4000">
                <a:solidFill>
                  <a:schemeClr val="accent2">
                    <a:lumMod val="20000"/>
                    <a:lumOff val="80000"/>
                  </a:schemeClr>
                </a:solidFill>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3" name="Content Placeholder 2"/>
          <p:cNvSpPr>
            <a:spLocks noGrp="1"/>
          </p:cNvSpPr>
          <p:nvPr>
            <p:ph idx="1"/>
          </p:nvPr>
        </p:nvSpPr>
        <p:spPr>
          <a:xfrm>
            <a:off x="609600" y="1295400"/>
            <a:ext cx="11582400" cy="5181600"/>
          </a:xfrm>
          <a:prstGeom prst="rect">
            <a:avLst/>
          </a:prstGeom>
        </p:spPr>
        <p:txBody>
          <a:bodyPr/>
          <a:lstStyle>
            <a:lvl1pPr marL="301625" marR="0" indent="-301625" algn="l" defTabSz="914400" rtl="0" eaLnBrk="0" fontAlgn="base" latinLnBrk="0" hangingPunct="0">
              <a:lnSpc>
                <a:spcPct val="100000"/>
              </a:lnSpc>
              <a:spcBef>
                <a:spcPts val="1500"/>
              </a:spcBef>
              <a:spcAft>
                <a:spcPct val="0"/>
              </a:spcAft>
              <a:buClr>
                <a:srgbClr val="EED009"/>
              </a:buClr>
              <a:buSzPct val="125000"/>
              <a:buFont typeface="Wingdings" panose="05000000000000000000" pitchFamily="2" charset="2"/>
              <a:buChar char="§"/>
              <a:defRPr b="0">
                <a:latin typeface="Noto Sans" panose="020B0502040504020204" pitchFamily="34"/>
                <a:ea typeface="Noto Sans" panose="020B0502040504020204" pitchFamily="34"/>
                <a:cs typeface="Noto Sans" panose="020B0502040504020204" pitchFamily="34"/>
              </a:defRPr>
            </a:lvl1pPr>
            <a:lvl2pPr marL="603250" marR="0" indent="-301625" algn="l" defTabSz="914400" rtl="0" eaLnBrk="0" fontAlgn="base" latinLnBrk="0" hangingPunct="0">
              <a:lnSpc>
                <a:spcPct val="100000"/>
              </a:lnSpc>
              <a:spcBef>
                <a:spcPts val="1500"/>
              </a:spcBef>
              <a:spcAft>
                <a:spcPct val="0"/>
              </a:spcAft>
              <a:buClr>
                <a:srgbClr val="EED009"/>
              </a:buClr>
              <a:buSzPct val="75000"/>
              <a:buFont typeface="Wingdings" panose="05000000000000000000" pitchFamily="2" charset="2"/>
              <a:buChar char="§"/>
              <a:defRPr lang="en-US" sz="3200" b="0" dirty="0">
                <a:solidFill>
                  <a:srgbClr val="EAEAEA"/>
                </a:solidFill>
                <a:latin typeface="Noto Sans" panose="020B0502040504020204" pitchFamily="34"/>
                <a:ea typeface="Noto Sans" panose="020B0502040504020204" pitchFamily="34"/>
                <a:cs typeface="Noto Sans" panose="020B0502040504020204" pitchFamily="34"/>
              </a:defRPr>
            </a:lvl2pPr>
            <a:lvl3pPr marL="905510" marR="0" indent="-301625" algn="l" defTabSz="914400" rtl="0" eaLnBrk="0" fontAlgn="base" latinLnBrk="0" hangingPunct="0">
              <a:lnSpc>
                <a:spcPct val="100000"/>
              </a:lnSpc>
              <a:spcBef>
                <a:spcPts val="1500"/>
              </a:spcBef>
              <a:spcAft>
                <a:spcPct val="0"/>
              </a:spcAft>
              <a:buClr>
                <a:srgbClr val="EED009"/>
              </a:buClr>
              <a:buSzPct val="75000"/>
              <a:buFont typeface="Arial" panose="020B0604020202020204" pitchFamily="34" charset="0"/>
              <a:buChar char="•"/>
              <a:defRPr lang="en-US" sz="3200" b="0" dirty="0" smtClean="0">
                <a:solidFill>
                  <a:schemeClr val="tx1"/>
                </a:solidFill>
                <a:latin typeface="Noto Sans" panose="020B0502040504020204" pitchFamily="34"/>
                <a:ea typeface="Noto Sans" panose="020B0502040504020204" pitchFamily="34"/>
                <a:cs typeface="Noto Sans" panose="020B0502040504020204" pitchFamily="34"/>
              </a:defRPr>
            </a:lvl3pPr>
            <a:lvl4pPr marL="1207135" marR="0" indent="-301625" algn="l" defTabSz="914400" rtl="0" eaLnBrk="0" fontAlgn="base" latinLnBrk="0" hangingPunct="0">
              <a:lnSpc>
                <a:spcPct val="100000"/>
              </a:lnSpc>
              <a:spcBef>
                <a:spcPts val="1100"/>
              </a:spcBef>
              <a:spcAft>
                <a:spcPct val="0"/>
              </a:spcAft>
              <a:buClr>
                <a:srgbClr val="EED009"/>
              </a:buClr>
              <a:buSzPct val="50000"/>
              <a:buFont typeface="Wingdings" panose="05000000000000000000" pitchFamily="2" charset="2"/>
              <a:buChar char="§"/>
              <a:defRPr lang="en-US" sz="3200" b="0" dirty="0" smtClean="0">
                <a:solidFill>
                  <a:schemeClr val="tx1"/>
                </a:solidFill>
                <a:latin typeface="Noto Sans" panose="020B0502040504020204" pitchFamily="34"/>
                <a:ea typeface="Noto Sans" panose="020B0502040504020204" pitchFamily="34"/>
                <a:cs typeface="Noto Sans" panose="020B0502040504020204" pitchFamily="34"/>
              </a:defRPr>
            </a:lvl4pPr>
            <a:lvl5pPr marL="1499870" marR="0" indent="-301625" algn="l" defTabSz="914400" rtl="0" eaLnBrk="0" fontAlgn="base" latinLnBrk="0" hangingPunct="0">
              <a:lnSpc>
                <a:spcPct val="100000"/>
              </a:lnSpc>
              <a:spcBef>
                <a:spcPts val="1100"/>
              </a:spcBef>
              <a:spcAft>
                <a:spcPct val="0"/>
              </a:spcAft>
              <a:buClr>
                <a:srgbClr val="EED009"/>
              </a:buClr>
              <a:buSzPct val="33000"/>
              <a:buFont typeface="Arial" panose="020B0604020202020204" pitchFamily="34" charset="0"/>
              <a:buChar char="•"/>
              <a:defRPr lang="en-US" sz="3200" b="0" dirty="0">
                <a:solidFill>
                  <a:schemeClr val="tx1"/>
                </a:solidFill>
                <a:latin typeface="Noto Sans" panose="020B0502040504020204" pitchFamily="34"/>
                <a:ea typeface="Noto Sans" panose="020B0502040504020204" pitchFamily="34"/>
                <a:cs typeface="Noto Sans" panose="020B0502040504020204" pitchFamily="34"/>
              </a:defRPr>
            </a:lvl5pPr>
          </a:lstStyle>
          <a:p>
            <a:pPr marL="301625" marR="0" lvl="0" indent="-301625" algn="l" defTabSz="914400" rtl="0" eaLnBrk="0" fontAlgn="base" latinLnBrk="0" hangingPunct="0">
              <a:lnSpc>
                <a:spcPct val="100000"/>
              </a:lnSpc>
              <a:spcBef>
                <a:spcPts val="1500"/>
              </a:spcBef>
              <a:spcAft>
                <a:spcPct val="0"/>
              </a:spcAft>
              <a:buClr>
                <a:srgbClr val="EED009"/>
              </a:buClr>
              <a:buSzPct val="125000"/>
              <a:buFont typeface="Wingdings" panose="05000000000000000000" pitchFamily="2" charset="2"/>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Click to edit Master text styles</a:t>
            </a:r>
          </a:p>
          <a:p>
            <a:pPr marL="603250" marR="0" lvl="1" indent="-301625" algn="l" defTabSz="914400" rtl="0" eaLnBrk="0" fontAlgn="base" latinLnBrk="0" hangingPunct="0">
              <a:lnSpc>
                <a:spcPct val="100000"/>
              </a:lnSpc>
              <a:spcBef>
                <a:spcPts val="1500"/>
              </a:spcBef>
              <a:spcAft>
                <a:spcPct val="0"/>
              </a:spcAft>
              <a:buClr>
                <a:srgbClr val="EED009"/>
              </a:buClr>
              <a:buSzPct val="75000"/>
              <a:buFont typeface="Wingdings" panose="05000000000000000000" pitchFamily="2" charset="2"/>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Second level</a:t>
            </a:r>
          </a:p>
          <a:p>
            <a:pPr marL="905510" marR="0" lvl="2" indent="-301625" algn="l" defTabSz="914400" rtl="0" eaLnBrk="0" fontAlgn="base" latinLnBrk="0" hangingPunct="0">
              <a:lnSpc>
                <a:spcPct val="100000"/>
              </a:lnSpc>
              <a:spcBef>
                <a:spcPts val="1500"/>
              </a:spcBef>
              <a:spcAft>
                <a:spcPct val="0"/>
              </a:spcAft>
              <a:buClr>
                <a:srgbClr val="EED009"/>
              </a:buClr>
              <a:buSzPct val="75000"/>
              <a:buFont typeface="Arial" panose="020B0604020202020204" pitchFamily="34" charset="0"/>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Third level</a:t>
            </a:r>
          </a:p>
          <a:p>
            <a:pPr marL="1207135" marR="0" lvl="3" indent="-301625" algn="l" defTabSz="914400" rtl="0" eaLnBrk="0" fontAlgn="base" latinLnBrk="0" hangingPunct="0">
              <a:lnSpc>
                <a:spcPct val="100000"/>
              </a:lnSpc>
              <a:spcBef>
                <a:spcPts val="1100"/>
              </a:spcBef>
              <a:spcAft>
                <a:spcPct val="0"/>
              </a:spcAft>
              <a:buClr>
                <a:srgbClr val="EED009"/>
              </a:buClr>
              <a:buSzPct val="50000"/>
              <a:buFont typeface="Wingdings" panose="05000000000000000000" pitchFamily="2" charset="2"/>
              <a:buChar char="§"/>
              <a:defRPr/>
            </a:pPr>
            <a:r>
              <a:rPr kumimoji="0" lang="en-US" sz="24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Fourth level</a:t>
            </a:r>
          </a:p>
          <a:p>
            <a:pPr marL="1499870" marR="0" lvl="4" indent="-301625" algn="l" defTabSz="914400" rtl="0" eaLnBrk="0" fontAlgn="base" latinLnBrk="0" hangingPunct="0">
              <a:lnSpc>
                <a:spcPct val="100000"/>
              </a:lnSpc>
              <a:spcBef>
                <a:spcPts val="1100"/>
              </a:spcBef>
              <a:spcAft>
                <a:spcPct val="0"/>
              </a:spcAft>
              <a:buClr>
                <a:srgbClr val="EED009"/>
              </a:buClr>
              <a:buSzPct val="33000"/>
              <a:buFont typeface="Arial" panose="020B0604020202020204" pitchFamily="34" charset="0"/>
              <a:buChar char="•"/>
              <a:defRPr/>
            </a:pPr>
            <a:r>
              <a:rPr kumimoji="0" lang="en-US" sz="24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33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0224" y="663193"/>
            <a:ext cx="10363200" cy="1362075"/>
          </a:xfrm>
        </p:spPr>
        <p:txBody>
          <a:bodyPr anchor="t"/>
          <a:lstStyle>
            <a:lvl1pPr algn="ctr">
              <a:defRPr sz="3600" b="1" cap="none" spc="100" baseline="0">
                <a:solidFill>
                  <a:srgbClr val="EAEAEA"/>
                </a:solidFill>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3" name="Text Placeholder 2"/>
          <p:cNvSpPr>
            <a:spLocks noGrp="1"/>
          </p:cNvSpPr>
          <p:nvPr>
            <p:ph type="body" idx="1"/>
          </p:nvPr>
        </p:nvSpPr>
        <p:spPr>
          <a:xfrm>
            <a:off x="869299" y="2746442"/>
            <a:ext cx="10363200" cy="1165122"/>
          </a:xfrm>
          <a:prstGeom prst="rect">
            <a:avLst/>
          </a:prstGeom>
        </p:spPr>
        <p:txBody>
          <a:bodyPr anchor="b"/>
          <a:lstStyle>
            <a:lvl1pPr marL="0" indent="0" algn="ctr">
              <a:buNone/>
              <a:defRPr sz="3600" b="0" spc="300" baseline="0">
                <a:latin typeface="Noto Sans" panose="020B0502040504020204" pitchFamily="34"/>
                <a:ea typeface="Noto Sans" panose="020B0502040504020204" pitchFamily="34"/>
                <a:cs typeface="Noto Sans" panose="020B0502040504020204" pitchFamily="34"/>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95400"/>
            <a:ext cx="5689600" cy="5181600"/>
          </a:xfrm>
          <a:prstGeom prst="rect">
            <a:avLst/>
          </a:prstGeom>
        </p:spPr>
        <p:txBody>
          <a:bodyPr/>
          <a:lstStyle>
            <a:lvl1pPr marL="301625" marR="0" indent="-301625" algn="l" defTabSz="914400" rtl="0" eaLnBrk="0" fontAlgn="base" latinLnBrk="0" hangingPunct="0">
              <a:lnSpc>
                <a:spcPct val="100000"/>
              </a:lnSpc>
              <a:spcBef>
                <a:spcPts val="1500"/>
              </a:spcBef>
              <a:spcAft>
                <a:spcPct val="0"/>
              </a:spcAft>
              <a:buClr>
                <a:srgbClr val="EED009"/>
              </a:buClr>
              <a:buSzPct val="125000"/>
              <a:buFont typeface="Wingdings" panose="05000000000000000000" pitchFamily="2" charset="2"/>
              <a:buChar char="§"/>
              <a:defRPr sz="2800"/>
            </a:lvl1pPr>
            <a:lvl2pPr marL="603250" marR="0" indent="-301625" algn="l" defTabSz="914400" rtl="0" eaLnBrk="0" fontAlgn="base" latinLnBrk="0" hangingPunct="0">
              <a:lnSpc>
                <a:spcPct val="100000"/>
              </a:lnSpc>
              <a:spcBef>
                <a:spcPts val="1500"/>
              </a:spcBef>
              <a:spcAft>
                <a:spcPct val="0"/>
              </a:spcAft>
              <a:buClr>
                <a:srgbClr val="EED009"/>
              </a:buClr>
              <a:buSzPct val="75000"/>
              <a:buFont typeface="Wingdings" panose="05000000000000000000" pitchFamily="2" charset="2"/>
              <a:buChar char="§"/>
              <a:defRPr sz="2400"/>
            </a:lvl2pPr>
            <a:lvl3pPr marL="905510" marR="0" indent="-301625" algn="l" defTabSz="914400" rtl="0" eaLnBrk="0" fontAlgn="base" latinLnBrk="0" hangingPunct="0">
              <a:lnSpc>
                <a:spcPct val="100000"/>
              </a:lnSpc>
              <a:spcBef>
                <a:spcPts val="1500"/>
              </a:spcBef>
              <a:spcAft>
                <a:spcPct val="0"/>
              </a:spcAft>
              <a:buClr>
                <a:srgbClr val="EED009"/>
              </a:buClr>
              <a:buSzPct val="75000"/>
              <a:buFont typeface="Arial" panose="020B0604020202020204" pitchFamily="34" charset="0"/>
              <a:buChar char="•"/>
              <a:defRPr sz="2400"/>
            </a:lvl3pPr>
            <a:lvl4pPr marL="1207135" marR="0" indent="-301625" algn="l" defTabSz="914400" rtl="0" eaLnBrk="0" fontAlgn="base" latinLnBrk="0" hangingPunct="0">
              <a:lnSpc>
                <a:spcPct val="100000"/>
              </a:lnSpc>
              <a:spcBef>
                <a:spcPts val="1100"/>
              </a:spcBef>
              <a:spcAft>
                <a:spcPct val="0"/>
              </a:spcAft>
              <a:buClr>
                <a:srgbClr val="EED009"/>
              </a:buClr>
              <a:buSzPct val="50000"/>
              <a:buFont typeface="Wingdings" panose="05000000000000000000" pitchFamily="2" charset="2"/>
              <a:buChar char="§"/>
              <a:defRPr sz="2000"/>
            </a:lvl4pPr>
            <a:lvl5pPr marL="1499870" marR="0" indent="-301625" algn="l" defTabSz="914400" rtl="0" eaLnBrk="0" fontAlgn="base" latinLnBrk="0" hangingPunct="0">
              <a:lnSpc>
                <a:spcPct val="100000"/>
              </a:lnSpc>
              <a:spcBef>
                <a:spcPts val="1100"/>
              </a:spcBef>
              <a:spcAft>
                <a:spcPct val="0"/>
              </a:spcAft>
              <a:buClr>
                <a:srgbClr val="EED009"/>
              </a:buClr>
              <a:buSzPct val="33000"/>
              <a:buFont typeface="Arial" panose="020B0604020202020204" pitchFamily="34" charset="0"/>
              <a:buChar char="•"/>
              <a:defRPr sz="2000"/>
            </a:lvl5pPr>
            <a:lvl6pPr>
              <a:defRPr sz="1800"/>
            </a:lvl6pPr>
            <a:lvl7pPr>
              <a:defRPr sz="1800"/>
            </a:lvl7pPr>
            <a:lvl8pPr>
              <a:defRPr sz="1800"/>
            </a:lvl8pPr>
            <a:lvl9pPr>
              <a:defRPr sz="1800"/>
            </a:lvl9pPr>
          </a:lstStyle>
          <a:p>
            <a:pPr marL="301625" marR="0" lvl="0" indent="-301625" algn="l" defTabSz="914400" rtl="0" eaLnBrk="0" fontAlgn="base" latinLnBrk="0" hangingPunct="0">
              <a:lnSpc>
                <a:spcPct val="100000"/>
              </a:lnSpc>
              <a:spcBef>
                <a:spcPts val="1500"/>
              </a:spcBef>
              <a:spcAft>
                <a:spcPct val="0"/>
              </a:spcAft>
              <a:buClr>
                <a:srgbClr val="EED009"/>
              </a:buClr>
              <a:buSzPct val="125000"/>
              <a:buFont typeface="Wingdings" panose="05000000000000000000" pitchFamily="2" charset="2"/>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Click to edit Master text styles</a:t>
            </a:r>
          </a:p>
          <a:p>
            <a:pPr marL="603250" marR="0" lvl="1" indent="-301625" algn="l" defTabSz="914400" rtl="0" eaLnBrk="0" fontAlgn="base" latinLnBrk="0" hangingPunct="0">
              <a:lnSpc>
                <a:spcPct val="100000"/>
              </a:lnSpc>
              <a:spcBef>
                <a:spcPts val="1500"/>
              </a:spcBef>
              <a:spcAft>
                <a:spcPct val="0"/>
              </a:spcAft>
              <a:buClr>
                <a:srgbClr val="EED009"/>
              </a:buClr>
              <a:buSzPct val="75000"/>
              <a:buFont typeface="Wingdings" panose="05000000000000000000" pitchFamily="2" charset="2"/>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Second level</a:t>
            </a:r>
          </a:p>
          <a:p>
            <a:pPr marL="905510" marR="0" lvl="2" indent="-301625" algn="l" defTabSz="914400" rtl="0" eaLnBrk="0" fontAlgn="base" latinLnBrk="0" hangingPunct="0">
              <a:lnSpc>
                <a:spcPct val="100000"/>
              </a:lnSpc>
              <a:spcBef>
                <a:spcPts val="1500"/>
              </a:spcBef>
              <a:spcAft>
                <a:spcPct val="0"/>
              </a:spcAft>
              <a:buClr>
                <a:srgbClr val="EED009"/>
              </a:buClr>
              <a:buSzPct val="75000"/>
              <a:buFont typeface="Arial" panose="020B0604020202020204" pitchFamily="34" charset="0"/>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Third level</a:t>
            </a:r>
          </a:p>
          <a:p>
            <a:pPr marL="1207135" marR="0" lvl="3" indent="-301625" algn="l" defTabSz="914400" rtl="0" eaLnBrk="0" fontAlgn="base" latinLnBrk="0" hangingPunct="0">
              <a:lnSpc>
                <a:spcPct val="100000"/>
              </a:lnSpc>
              <a:spcBef>
                <a:spcPts val="1100"/>
              </a:spcBef>
              <a:spcAft>
                <a:spcPct val="0"/>
              </a:spcAft>
              <a:buClr>
                <a:srgbClr val="EED009"/>
              </a:buClr>
              <a:buSzPct val="50000"/>
              <a:buFont typeface="Wingdings" panose="05000000000000000000" pitchFamily="2" charset="2"/>
              <a:buChar char="§"/>
              <a:defRPr/>
            </a:pPr>
            <a:r>
              <a:rPr kumimoji="0" lang="en-US" sz="24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Fourth level</a:t>
            </a:r>
          </a:p>
          <a:p>
            <a:pPr marL="1499870" marR="0" lvl="4" indent="-301625" algn="l" defTabSz="914400" rtl="0" eaLnBrk="0" fontAlgn="base" latinLnBrk="0" hangingPunct="0">
              <a:lnSpc>
                <a:spcPct val="100000"/>
              </a:lnSpc>
              <a:spcBef>
                <a:spcPts val="1100"/>
              </a:spcBef>
              <a:spcAft>
                <a:spcPct val="0"/>
              </a:spcAft>
              <a:buClr>
                <a:srgbClr val="EED009"/>
              </a:buClr>
              <a:buSzPct val="33000"/>
              <a:buFont typeface="Arial" panose="020B0604020202020204" pitchFamily="34" charset="0"/>
              <a:buChar char="•"/>
              <a:defRPr/>
            </a:pPr>
            <a:r>
              <a:rPr kumimoji="0" lang="en-US" sz="24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Fifth level</a:t>
            </a:r>
          </a:p>
        </p:txBody>
      </p:sp>
      <p:sp>
        <p:nvSpPr>
          <p:cNvPr id="4" name="Content Placeholder 3"/>
          <p:cNvSpPr>
            <a:spLocks noGrp="1"/>
          </p:cNvSpPr>
          <p:nvPr>
            <p:ph sz="half" idx="2"/>
          </p:nvPr>
        </p:nvSpPr>
        <p:spPr>
          <a:xfrm>
            <a:off x="6502400" y="1295400"/>
            <a:ext cx="5689600" cy="5181600"/>
          </a:xfrm>
          <a:prstGeom prst="rect">
            <a:avLst/>
          </a:prstGeom>
        </p:spPr>
        <p:txBody>
          <a:bodyPr/>
          <a:lstStyle>
            <a:lvl1pPr marL="301625" marR="0" indent="-301625" algn="l" defTabSz="914400" rtl="0" eaLnBrk="0" fontAlgn="base" latinLnBrk="0" hangingPunct="0">
              <a:lnSpc>
                <a:spcPct val="100000"/>
              </a:lnSpc>
              <a:spcBef>
                <a:spcPts val="1500"/>
              </a:spcBef>
              <a:spcAft>
                <a:spcPct val="0"/>
              </a:spcAft>
              <a:buClr>
                <a:srgbClr val="EED009"/>
              </a:buClr>
              <a:buSzPct val="125000"/>
              <a:buFont typeface="Wingdings" panose="05000000000000000000" pitchFamily="2" charset="2"/>
              <a:buChar char="§"/>
              <a:defRPr sz="2400"/>
            </a:lvl1pPr>
            <a:lvl2pPr marL="603250" marR="0" indent="-301625" algn="l" defTabSz="914400" rtl="0" eaLnBrk="0" fontAlgn="base" latinLnBrk="0" hangingPunct="0">
              <a:lnSpc>
                <a:spcPct val="100000"/>
              </a:lnSpc>
              <a:spcBef>
                <a:spcPts val="1500"/>
              </a:spcBef>
              <a:spcAft>
                <a:spcPct val="0"/>
              </a:spcAft>
              <a:buClr>
                <a:srgbClr val="EED009"/>
              </a:buClr>
              <a:buSzPct val="75000"/>
              <a:buFont typeface="Wingdings" panose="05000000000000000000" pitchFamily="2" charset="2"/>
              <a:buChar char="§"/>
              <a:defRPr sz="2400"/>
            </a:lvl2pPr>
            <a:lvl3pPr marL="905510" marR="0" indent="-301625" algn="l" defTabSz="914400" rtl="0" eaLnBrk="0" fontAlgn="base" latinLnBrk="0" hangingPunct="0">
              <a:lnSpc>
                <a:spcPct val="100000"/>
              </a:lnSpc>
              <a:spcBef>
                <a:spcPts val="1500"/>
              </a:spcBef>
              <a:spcAft>
                <a:spcPct val="0"/>
              </a:spcAft>
              <a:buClr>
                <a:srgbClr val="EED009"/>
              </a:buClr>
              <a:buSzPct val="75000"/>
              <a:buFont typeface="Arial" panose="020B0604020202020204" pitchFamily="34" charset="0"/>
              <a:buChar char="•"/>
              <a:defRPr sz="2400"/>
            </a:lvl3pPr>
            <a:lvl4pPr marL="1207135" marR="0" indent="-301625" algn="l" defTabSz="914400" rtl="0" eaLnBrk="0" fontAlgn="base" latinLnBrk="0" hangingPunct="0">
              <a:lnSpc>
                <a:spcPct val="100000"/>
              </a:lnSpc>
              <a:spcBef>
                <a:spcPts val="1100"/>
              </a:spcBef>
              <a:spcAft>
                <a:spcPct val="0"/>
              </a:spcAft>
              <a:buClr>
                <a:srgbClr val="EED009"/>
              </a:buClr>
              <a:buSzPct val="50000"/>
              <a:buFont typeface="Wingdings" panose="05000000000000000000" pitchFamily="2" charset="2"/>
              <a:buChar char="§"/>
              <a:defRPr sz="2400"/>
            </a:lvl4pPr>
            <a:lvl5pPr marL="1499870" marR="0" indent="-301625" algn="l" defTabSz="914400" rtl="0" eaLnBrk="0" fontAlgn="base" latinLnBrk="0" hangingPunct="0">
              <a:lnSpc>
                <a:spcPct val="100000"/>
              </a:lnSpc>
              <a:spcBef>
                <a:spcPts val="1100"/>
              </a:spcBef>
              <a:spcAft>
                <a:spcPct val="0"/>
              </a:spcAft>
              <a:buClr>
                <a:srgbClr val="EED009"/>
              </a:buClr>
              <a:buSzPct val="33000"/>
              <a:buFont typeface="Arial" panose="020B0604020202020204" pitchFamily="34" charset="0"/>
              <a:buChar char="•"/>
              <a:defRPr sz="2400"/>
            </a:lvl5pPr>
            <a:lvl6pPr>
              <a:defRPr sz="1800"/>
            </a:lvl6pPr>
            <a:lvl7pPr>
              <a:defRPr sz="1800"/>
            </a:lvl7pPr>
            <a:lvl8pPr>
              <a:defRPr sz="1800"/>
            </a:lvl8pPr>
            <a:lvl9pPr>
              <a:defRPr sz="1800"/>
            </a:lvl9pPr>
          </a:lstStyle>
          <a:p>
            <a:pPr marL="301625" marR="0" lvl="0" indent="-301625" algn="l" defTabSz="914400" rtl="0" eaLnBrk="0" fontAlgn="base" latinLnBrk="0" hangingPunct="0">
              <a:lnSpc>
                <a:spcPct val="100000"/>
              </a:lnSpc>
              <a:spcBef>
                <a:spcPts val="1500"/>
              </a:spcBef>
              <a:spcAft>
                <a:spcPct val="0"/>
              </a:spcAft>
              <a:buClr>
                <a:srgbClr val="EED009"/>
              </a:buClr>
              <a:buSzPct val="125000"/>
              <a:buFont typeface="Wingdings" panose="05000000000000000000" pitchFamily="2" charset="2"/>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Click to edit Master text styles</a:t>
            </a:r>
          </a:p>
          <a:p>
            <a:pPr marL="603250" marR="0" lvl="1" indent="-301625" algn="l" defTabSz="914400" rtl="0" eaLnBrk="0" fontAlgn="base" latinLnBrk="0" hangingPunct="0">
              <a:lnSpc>
                <a:spcPct val="100000"/>
              </a:lnSpc>
              <a:spcBef>
                <a:spcPts val="1500"/>
              </a:spcBef>
              <a:spcAft>
                <a:spcPct val="0"/>
              </a:spcAft>
              <a:buClr>
                <a:srgbClr val="EED009"/>
              </a:buClr>
              <a:buSzPct val="75000"/>
              <a:buFont typeface="Wingdings" panose="05000000000000000000" pitchFamily="2" charset="2"/>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Second level</a:t>
            </a:r>
          </a:p>
          <a:p>
            <a:pPr marL="905510" marR="0" lvl="2" indent="-301625" algn="l" defTabSz="914400" rtl="0" eaLnBrk="0" fontAlgn="base" latinLnBrk="0" hangingPunct="0">
              <a:lnSpc>
                <a:spcPct val="100000"/>
              </a:lnSpc>
              <a:spcBef>
                <a:spcPts val="1500"/>
              </a:spcBef>
              <a:spcAft>
                <a:spcPct val="0"/>
              </a:spcAft>
              <a:buClr>
                <a:srgbClr val="EED009"/>
              </a:buClr>
              <a:buSzPct val="75000"/>
              <a:buFont typeface="Arial" panose="020B0604020202020204" pitchFamily="34" charset="0"/>
              <a:buChar char="•"/>
              <a:defRPr/>
            </a:pPr>
            <a:r>
              <a:rPr kumimoji="0" lang="en-US" sz="32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Third level</a:t>
            </a:r>
          </a:p>
          <a:p>
            <a:pPr marL="1207135" marR="0" lvl="3" indent="-301625" algn="l" defTabSz="914400" rtl="0" eaLnBrk="0" fontAlgn="base" latinLnBrk="0" hangingPunct="0">
              <a:lnSpc>
                <a:spcPct val="100000"/>
              </a:lnSpc>
              <a:spcBef>
                <a:spcPts val="1100"/>
              </a:spcBef>
              <a:spcAft>
                <a:spcPct val="0"/>
              </a:spcAft>
              <a:buClr>
                <a:srgbClr val="EED009"/>
              </a:buClr>
              <a:buSzPct val="50000"/>
              <a:buFont typeface="Wingdings" panose="05000000000000000000" pitchFamily="2" charset="2"/>
              <a:buChar char="§"/>
              <a:defRPr/>
            </a:pPr>
            <a:r>
              <a:rPr kumimoji="0" lang="en-US" sz="24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Fourth level</a:t>
            </a:r>
          </a:p>
          <a:p>
            <a:pPr marL="1499870" marR="0" lvl="4" indent="-301625" algn="l" defTabSz="914400" rtl="0" eaLnBrk="0" fontAlgn="base" latinLnBrk="0" hangingPunct="0">
              <a:lnSpc>
                <a:spcPct val="100000"/>
              </a:lnSpc>
              <a:spcBef>
                <a:spcPts val="1100"/>
              </a:spcBef>
              <a:spcAft>
                <a:spcPct val="0"/>
              </a:spcAft>
              <a:buClr>
                <a:srgbClr val="EED009"/>
              </a:buClr>
              <a:buSzPct val="33000"/>
              <a:buFont typeface="Arial" panose="020B0604020202020204" pitchFamily="34" charset="0"/>
              <a:buChar char="•"/>
              <a:defRPr/>
            </a:pPr>
            <a:r>
              <a:rPr kumimoji="0" lang="en-US" sz="2400" b="0" i="0" u="none" strike="noStrike" kern="0" cap="none" spc="0" normalizeH="0" baseline="0" noProof="0" dirty="0">
                <a:ln>
                  <a:noFill/>
                </a:ln>
                <a:solidFill>
                  <a:srgbClr val="EAEAEA"/>
                </a:solidFill>
                <a:effectLst/>
                <a:uLnTx/>
                <a:uFillTx/>
                <a:latin typeface="Noto Sans" panose="020B0502040504020204" pitchFamily="34"/>
                <a:ea typeface="Noto Sans" panose="020B0502040504020204" pitchFamily="34"/>
                <a:cs typeface="Noto Sans" panose="020B0502040504020204" pitchFamily="34"/>
              </a:rPr>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6239061"/>
            <a:ext cx="12192000" cy="66867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sz="4400" b="1" i="0" u="none" strike="noStrike" cap="none" normalizeH="0" baseline="0">
              <a:ln>
                <a:noFill/>
              </a:ln>
              <a:solidFill>
                <a:schemeClr val="tx2"/>
              </a:solidFill>
              <a:effectLst/>
              <a:latin typeface="Tempus Sans ITC" pitchFamily="82" charset="0"/>
              <a:cs typeface="Arial" panose="020B0604020202020204" pitchFamily="34" charset="0"/>
            </a:endParaRPr>
          </a:p>
        </p:txBody>
      </p:sp>
      <p:sp>
        <p:nvSpPr>
          <p:cNvPr id="1026" name="Rectangle 10"/>
          <p:cNvSpPr>
            <a:spLocks noGrp="1" noChangeArrowheads="1"/>
          </p:cNvSpPr>
          <p:nvPr>
            <p:ph type="title"/>
          </p:nvPr>
        </p:nvSpPr>
        <p:spPr bwMode="auto">
          <a:xfrm>
            <a:off x="609600" y="139806"/>
            <a:ext cx="11582400" cy="1139825"/>
          </a:xfrm>
          <a:prstGeom prst="rect">
            <a:avLst/>
          </a:prstGeom>
          <a:noFill/>
          <a:ln w="9525">
            <a:noFill/>
            <a:miter lim="800000"/>
          </a:ln>
        </p:spPr>
        <p:txBody>
          <a:bodyPr vert="horz" wrap="square" lIns="91440" tIns="45720" rIns="91440" bIns="45720" numCol="1" anchor="ctr" anchorCtr="0" compatLnSpc="1"/>
          <a:lstStyle/>
          <a:p>
            <a:pPr lvl="0"/>
            <a:r>
              <a:rPr lang="en-US" dirty="0"/>
              <a:t>Click to edit Master title style</a:t>
            </a:r>
          </a:p>
        </p:txBody>
      </p:sp>
      <p:sp>
        <p:nvSpPr>
          <p:cNvPr id="1027" name="Rectangle 11"/>
          <p:cNvSpPr>
            <a:spLocks noGrp="1" noChangeArrowheads="1"/>
          </p:cNvSpPr>
          <p:nvPr>
            <p:ph type="body" idx="1"/>
          </p:nvPr>
        </p:nvSpPr>
        <p:spPr bwMode="auto">
          <a:xfrm>
            <a:off x="609600" y="1295400"/>
            <a:ext cx="11582400" cy="5181600"/>
          </a:xfrm>
          <a:prstGeom prst="rect">
            <a:avLst/>
          </a:prstGeom>
          <a:noFill/>
          <a:ln w="9525">
            <a:noFill/>
            <a:miter lim="800000"/>
          </a:ln>
        </p:spPr>
        <p:txBody>
          <a:bodyPr vert="horz" wrap="square" lIns="91440" tIns="45720" rIns="91440" bIns="45720" numCol="1" anchor="t" anchorCtr="0" compatLnSpc="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whole.pdf" descr="whole.pdf"/>
          <p:cNvPicPr>
            <a:picLocks noChangeAspect="1"/>
          </p:cNvPicPr>
          <p:nvPr userDrawn="1"/>
        </p:nvPicPr>
        <p:blipFill>
          <a:blip r:embed="rId7"/>
          <a:stretch>
            <a:fillRect/>
          </a:stretch>
        </p:blipFill>
        <p:spPr>
          <a:xfrm>
            <a:off x="9606456" y="6239062"/>
            <a:ext cx="2585544" cy="668675"/>
          </a:xfrm>
          <a:prstGeom prst="rect">
            <a:avLst/>
          </a:prstGeom>
          <a:ln w="12700">
            <a:miter lim="400000"/>
            <a:headEnd/>
            <a:tailEnd/>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rtl="0" eaLnBrk="0" fontAlgn="base" hangingPunct="0">
        <a:spcBef>
          <a:spcPct val="0"/>
        </a:spcBef>
        <a:spcAft>
          <a:spcPct val="0"/>
        </a:spcAft>
        <a:defRPr lang="en-US" sz="4400" b="1" smtClean="0">
          <a:solidFill>
            <a:srgbClr val="EAEAEA"/>
          </a:solidFill>
          <a:latin typeface="Noto Sans" panose="020B0502040504020204" pitchFamily="34"/>
          <a:ea typeface="Noto Sans" panose="020B0502040504020204" pitchFamily="34"/>
          <a:cs typeface="Noto Sans" panose="020B0502040504020204" pitchFamily="34"/>
        </a:defRPr>
      </a:lvl1pPr>
      <a:lvl2pPr algn="l" rtl="0" eaLnBrk="0" fontAlgn="base" hangingPunct="0">
        <a:spcBef>
          <a:spcPct val="0"/>
        </a:spcBef>
        <a:spcAft>
          <a:spcPct val="0"/>
        </a:spcAft>
        <a:defRPr sz="4400" b="1">
          <a:solidFill>
            <a:schemeClr val="tx2"/>
          </a:solidFill>
          <a:latin typeface="Tahoma" panose="020B0604030504040204" pitchFamily="34" charset="0"/>
          <a:cs typeface="Tahoma" panose="020B0604030504040204" pitchFamily="34" charset="0"/>
        </a:defRPr>
      </a:lvl2pPr>
      <a:lvl3pPr algn="l" rtl="0" eaLnBrk="0" fontAlgn="base" hangingPunct="0">
        <a:spcBef>
          <a:spcPct val="0"/>
        </a:spcBef>
        <a:spcAft>
          <a:spcPct val="0"/>
        </a:spcAft>
        <a:defRPr sz="4400" b="1">
          <a:solidFill>
            <a:schemeClr val="tx2"/>
          </a:solidFill>
          <a:latin typeface="Tahoma" panose="020B0604030504040204" pitchFamily="34" charset="0"/>
          <a:cs typeface="Tahoma" panose="020B0604030504040204" pitchFamily="34" charset="0"/>
        </a:defRPr>
      </a:lvl3pPr>
      <a:lvl4pPr algn="l" rtl="0" eaLnBrk="0" fontAlgn="base" hangingPunct="0">
        <a:spcBef>
          <a:spcPct val="0"/>
        </a:spcBef>
        <a:spcAft>
          <a:spcPct val="0"/>
        </a:spcAft>
        <a:defRPr sz="4400" b="1">
          <a:solidFill>
            <a:schemeClr val="tx2"/>
          </a:solidFill>
          <a:latin typeface="Tahoma" panose="020B0604030504040204" pitchFamily="34" charset="0"/>
          <a:cs typeface="Tahoma" panose="020B0604030504040204" pitchFamily="34" charset="0"/>
        </a:defRPr>
      </a:lvl4pPr>
      <a:lvl5pPr algn="l" rtl="0" eaLnBrk="0" fontAlgn="base" hangingPunct="0">
        <a:spcBef>
          <a:spcPct val="0"/>
        </a:spcBef>
        <a:spcAft>
          <a:spcPct val="0"/>
        </a:spcAft>
        <a:defRPr sz="4400" b="1">
          <a:solidFill>
            <a:schemeClr val="tx2"/>
          </a:solidFill>
          <a:latin typeface="Tahoma" panose="020B0604030504040204" pitchFamily="34" charset="0"/>
          <a:cs typeface="Tahoma" panose="020B0604030504040204" pitchFamily="34" charset="0"/>
        </a:defRPr>
      </a:lvl5pPr>
      <a:lvl6pPr marL="457200" algn="l" rtl="0" fontAlgn="base">
        <a:spcBef>
          <a:spcPct val="0"/>
        </a:spcBef>
        <a:spcAft>
          <a:spcPct val="0"/>
        </a:spcAft>
        <a:defRPr sz="4400" b="1">
          <a:solidFill>
            <a:schemeClr val="tx2"/>
          </a:solidFill>
          <a:latin typeface="Tempus Sans ITC" pitchFamily="82" charset="0"/>
        </a:defRPr>
      </a:lvl6pPr>
      <a:lvl7pPr marL="914400" algn="l" rtl="0" fontAlgn="base">
        <a:spcBef>
          <a:spcPct val="0"/>
        </a:spcBef>
        <a:spcAft>
          <a:spcPct val="0"/>
        </a:spcAft>
        <a:defRPr sz="4400" b="1">
          <a:solidFill>
            <a:schemeClr val="tx2"/>
          </a:solidFill>
          <a:latin typeface="Tempus Sans ITC" pitchFamily="82" charset="0"/>
        </a:defRPr>
      </a:lvl7pPr>
      <a:lvl8pPr marL="1371600" algn="l" rtl="0" fontAlgn="base">
        <a:spcBef>
          <a:spcPct val="0"/>
        </a:spcBef>
        <a:spcAft>
          <a:spcPct val="0"/>
        </a:spcAft>
        <a:defRPr sz="4400" b="1">
          <a:solidFill>
            <a:schemeClr val="tx2"/>
          </a:solidFill>
          <a:latin typeface="Tempus Sans ITC" pitchFamily="82" charset="0"/>
        </a:defRPr>
      </a:lvl8pPr>
      <a:lvl9pPr marL="1828800" algn="l" rtl="0" fontAlgn="base">
        <a:spcBef>
          <a:spcPct val="0"/>
        </a:spcBef>
        <a:spcAft>
          <a:spcPct val="0"/>
        </a:spcAft>
        <a:defRPr sz="4400" b="1">
          <a:solidFill>
            <a:schemeClr val="tx2"/>
          </a:solidFill>
          <a:latin typeface="Tempus Sans ITC" pitchFamily="82" charset="0"/>
        </a:defRPr>
      </a:lvl9pPr>
    </p:titleStyle>
    <p:bodyStyle>
      <a:lvl1pPr marL="301625" marR="0" indent="-301625" algn="l" defTabSz="914400" rtl="0" eaLnBrk="0" fontAlgn="base" latinLnBrk="0" hangingPunct="0">
        <a:lnSpc>
          <a:spcPct val="100000"/>
        </a:lnSpc>
        <a:spcBef>
          <a:spcPts val="1500"/>
        </a:spcBef>
        <a:spcAft>
          <a:spcPct val="0"/>
        </a:spcAft>
        <a:buClr>
          <a:srgbClr val="EED009"/>
        </a:buClr>
        <a:buSzPct val="125000"/>
        <a:buFont typeface="Wingdings" panose="05000000000000000000" pitchFamily="2" charset="2"/>
        <a:buChar char="§"/>
        <a:defRPr sz="3200">
          <a:solidFill>
            <a:srgbClr val="EAEAEA"/>
          </a:solidFill>
          <a:latin typeface="Noto Sans" panose="020B0502040504020204" pitchFamily="34"/>
          <a:ea typeface="Noto Sans" panose="020B0502040504020204" pitchFamily="34"/>
          <a:cs typeface="Noto Sans" panose="020B0502040504020204" pitchFamily="34"/>
        </a:defRPr>
      </a:lvl1pPr>
      <a:lvl2pPr marL="603250" marR="0" indent="-301625" algn="l" defTabSz="914400" rtl="0" eaLnBrk="0" fontAlgn="base" latinLnBrk="0" hangingPunct="0">
        <a:lnSpc>
          <a:spcPct val="100000"/>
        </a:lnSpc>
        <a:spcBef>
          <a:spcPts val="1500"/>
        </a:spcBef>
        <a:spcAft>
          <a:spcPct val="0"/>
        </a:spcAft>
        <a:buClr>
          <a:srgbClr val="EED009"/>
        </a:buClr>
        <a:buSzPct val="75000"/>
        <a:buFont typeface="Wingdings" panose="05000000000000000000" pitchFamily="2" charset="2"/>
        <a:buChar char="§"/>
        <a:defRPr sz="3200">
          <a:solidFill>
            <a:srgbClr val="EAEAEA"/>
          </a:solidFill>
          <a:latin typeface="Noto Sans" panose="020B0502040504020204" pitchFamily="34"/>
          <a:ea typeface="Noto Sans" panose="020B0502040504020204" pitchFamily="34"/>
          <a:cs typeface="Noto Sans" panose="020B0502040504020204" pitchFamily="34"/>
        </a:defRPr>
      </a:lvl2pPr>
      <a:lvl3pPr marL="905510" marR="0" indent="-301625" algn="l" defTabSz="914400" rtl="0" eaLnBrk="0" fontAlgn="base" latinLnBrk="0" hangingPunct="0">
        <a:lnSpc>
          <a:spcPct val="100000"/>
        </a:lnSpc>
        <a:spcBef>
          <a:spcPts val="1500"/>
        </a:spcBef>
        <a:spcAft>
          <a:spcPct val="0"/>
        </a:spcAft>
        <a:buClr>
          <a:srgbClr val="EED009"/>
        </a:buClr>
        <a:buSzPct val="75000"/>
        <a:buFont typeface="Arial" panose="020B0604020202020204" pitchFamily="34" charset="0"/>
        <a:buChar char="•"/>
        <a:defRPr sz="3200">
          <a:solidFill>
            <a:srgbClr val="EAEAEA"/>
          </a:solidFill>
          <a:latin typeface="Noto Sans" panose="020B0502040504020204" pitchFamily="34"/>
          <a:ea typeface="Noto Sans" panose="020B0502040504020204" pitchFamily="34"/>
          <a:cs typeface="Noto Sans" panose="020B0502040504020204" pitchFamily="34"/>
        </a:defRPr>
      </a:lvl3pPr>
      <a:lvl4pPr marL="1207135" marR="0" indent="-301625" algn="l" defTabSz="914400" rtl="0" eaLnBrk="0" fontAlgn="base" latinLnBrk="0" hangingPunct="0">
        <a:lnSpc>
          <a:spcPct val="100000"/>
        </a:lnSpc>
        <a:spcBef>
          <a:spcPts val="1100"/>
        </a:spcBef>
        <a:spcAft>
          <a:spcPct val="0"/>
        </a:spcAft>
        <a:buClr>
          <a:srgbClr val="EED009"/>
        </a:buClr>
        <a:buSzPct val="50000"/>
        <a:buFont typeface="Wingdings" panose="05000000000000000000" pitchFamily="2" charset="2"/>
        <a:buChar char="§"/>
        <a:defRPr sz="2400">
          <a:solidFill>
            <a:srgbClr val="EAEAEA"/>
          </a:solidFill>
          <a:latin typeface="Noto Sans" panose="020B0502040504020204" pitchFamily="34"/>
          <a:ea typeface="Noto Sans" panose="020B0502040504020204" pitchFamily="34"/>
          <a:cs typeface="Noto Sans" panose="020B0502040504020204" pitchFamily="34"/>
        </a:defRPr>
      </a:lvl4pPr>
      <a:lvl5pPr marL="1499870" marR="0" indent="-301625" algn="l" defTabSz="914400" rtl="0" eaLnBrk="0" fontAlgn="base" latinLnBrk="0" hangingPunct="0">
        <a:lnSpc>
          <a:spcPct val="100000"/>
        </a:lnSpc>
        <a:spcBef>
          <a:spcPts val="1100"/>
        </a:spcBef>
        <a:spcAft>
          <a:spcPct val="0"/>
        </a:spcAft>
        <a:buClr>
          <a:srgbClr val="EED009"/>
        </a:buClr>
        <a:buSzPct val="33000"/>
        <a:buFont typeface="Arial" panose="020B0604020202020204" pitchFamily="34" charset="0"/>
        <a:buChar char="•"/>
        <a:defRPr sz="2400">
          <a:solidFill>
            <a:srgbClr val="EAEAEA"/>
          </a:solidFill>
          <a:latin typeface="Noto Sans" panose="020B0502040504020204" pitchFamily="34"/>
          <a:ea typeface="Noto Sans" panose="020B0502040504020204" pitchFamily="34"/>
          <a:cs typeface="Noto Sans" panose="020B0502040504020204" pitchFamily="34"/>
        </a:defRPr>
      </a:lvl5pPr>
      <a:lvl6pPr marL="2514600" indent="-228600" algn="l" rtl="0" fontAlgn="base">
        <a:spcBef>
          <a:spcPct val="45000"/>
        </a:spcBef>
        <a:spcAft>
          <a:spcPct val="0"/>
        </a:spcAft>
        <a:buClr>
          <a:schemeClr val="tx1"/>
        </a:buClr>
        <a:buSzPct val="75000"/>
        <a:buFont typeface="Wingdings" panose="05000000000000000000" pitchFamily="2" charset="2"/>
        <a:buChar char="l"/>
        <a:defRPr sz="2000">
          <a:solidFill>
            <a:schemeClr val="tx1"/>
          </a:solidFill>
          <a:latin typeface="+mn-lt"/>
        </a:defRPr>
      </a:lvl6pPr>
      <a:lvl7pPr marL="2971800" indent="-228600" algn="l" rtl="0" fontAlgn="base">
        <a:spcBef>
          <a:spcPct val="45000"/>
        </a:spcBef>
        <a:spcAft>
          <a:spcPct val="0"/>
        </a:spcAft>
        <a:buClr>
          <a:schemeClr val="tx1"/>
        </a:buClr>
        <a:buSzPct val="75000"/>
        <a:buFont typeface="Wingdings" panose="05000000000000000000" pitchFamily="2" charset="2"/>
        <a:buChar char="l"/>
        <a:defRPr sz="2000">
          <a:solidFill>
            <a:schemeClr val="tx1"/>
          </a:solidFill>
          <a:latin typeface="+mn-lt"/>
        </a:defRPr>
      </a:lvl7pPr>
      <a:lvl8pPr marL="3429000" indent="-228600" algn="l" rtl="0" fontAlgn="base">
        <a:spcBef>
          <a:spcPct val="45000"/>
        </a:spcBef>
        <a:spcAft>
          <a:spcPct val="0"/>
        </a:spcAft>
        <a:buClr>
          <a:schemeClr val="tx1"/>
        </a:buClr>
        <a:buSzPct val="75000"/>
        <a:buFont typeface="Wingdings" panose="05000000000000000000" pitchFamily="2" charset="2"/>
        <a:buChar char="l"/>
        <a:defRPr sz="2000">
          <a:solidFill>
            <a:schemeClr val="tx1"/>
          </a:solidFill>
          <a:latin typeface="+mn-lt"/>
        </a:defRPr>
      </a:lvl8pPr>
      <a:lvl9pPr marL="3886200" indent="-228600" algn="l" rtl="0" fontAlgn="base">
        <a:spcBef>
          <a:spcPct val="45000"/>
        </a:spcBef>
        <a:spcAft>
          <a:spcPct val="0"/>
        </a:spcAft>
        <a:buClr>
          <a:schemeClr val="tx1"/>
        </a:buClr>
        <a:buSzPct val="75000"/>
        <a:buFont typeface="Wingdings" panose="05000000000000000000"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an@w3.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w3.org/TR/coga-usabl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rawgit.com/ayelet-seeman/coga.personalisation/demo/conactUs.html" TargetMode="External"/><Relationship Id="rId2" Type="http://schemas.openxmlformats.org/officeDocument/2006/relationships/hyperlink" Target="https://www.w3.org/TR/personalization-semantics-content-1.0/" TargetMode="Externa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3" Type="http://schemas.openxmlformats.org/officeDocument/2006/relationships/hyperlink" Target="https://www.w3.org/TR/spoken-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3c.github.io/captcha-accessibility/" TargetMode="External"/><Relationship Id="rId3" Type="http://schemas.openxmlformats.org/officeDocument/2006/relationships/hyperlink" Target="https://w3c.github.io/Mobile-A11y-TF-Note/" TargetMode="External"/><Relationship Id="rId7" Type="http://schemas.openxmlformats.org/officeDocument/2006/relationships/hyperlink" Target="https://www.w3.org/TR/sau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w3.org/TR/xaur/" TargetMode="External"/><Relationship Id="rId5" Type="http://schemas.openxmlformats.org/officeDocument/2006/relationships/hyperlink" Target="https://www.w3.org/TR/raur/" TargetMode="External"/><Relationship Id="rId4" Type="http://schemas.openxmlformats.org/officeDocument/2006/relationships/hyperlink" Target="https://www.w3.org/TR/naur/" TargetMode="External"/><Relationship Id="rId9" Type="http://schemas.openxmlformats.org/officeDocument/2006/relationships/hyperlink" Target="https://github.com/w3c/remote-meeting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mailto:ran@w3.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w3.org/WAI/policies/?q=wcag-20&amp;q=wcag-20-derivative" TargetMode="External"/><Relationship Id="rId2" Type="http://schemas.openxmlformats.org/officeDocument/2006/relationships/hyperlink" Target="https://www.w3.org/TR/WCAG22/"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w3.org/TR/html-aam-1.0/" TargetMode="External"/><Relationship Id="rId3" Type="http://schemas.openxmlformats.org/officeDocument/2006/relationships/hyperlink" Target="https://www.w3.org/TR/wai-aria-1.1/" TargetMode="External"/><Relationship Id="rId7" Type="http://schemas.openxmlformats.org/officeDocument/2006/relationships/hyperlink" Target="https://www.w3.org/TR/accname-1.2/" TargetMode="External"/><Relationship Id="rId2" Type="http://schemas.openxmlformats.org/officeDocument/2006/relationships/hyperlink" Target="https://www.w3.org/WAI/standards-guidelines/aria/" TargetMode="External"/><Relationship Id="rId1" Type="http://schemas.openxmlformats.org/officeDocument/2006/relationships/slideLayout" Target="../slideLayouts/slideLayout2.xml"/><Relationship Id="rId6" Type="http://schemas.openxmlformats.org/officeDocument/2006/relationships/hyperlink" Target="https://www.w3.org/TR/core-aam-1.2/" TargetMode="External"/><Relationship Id="rId5" Type="http://schemas.openxmlformats.org/officeDocument/2006/relationships/hyperlink" Target="https://www.w3.org/TR/wai-aria-practices/" TargetMode="External"/><Relationship Id="rId4" Type="http://schemas.openxmlformats.org/officeDocument/2006/relationships/hyperlink" Target="https://www.w3.org/TR/wai-aria-implementation/" TargetMode="External"/><Relationship Id="rId9" Type="http://schemas.openxmlformats.org/officeDocument/2006/relationships/hyperlink" Target="https://www.w3.org/TR/svg-aam-1.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w3.org/WAI/standards-guidelines/act/rules/" TargetMode="External"/><Relationship Id="rId2" Type="http://schemas.openxmlformats.org/officeDocument/2006/relationships/hyperlink" Target="https://www.w3.org/TR/act-rules-format/" TargetMode="External"/><Relationship Id="rId1" Type="http://schemas.openxmlformats.org/officeDocument/2006/relationships/slideLayout" Target="../slideLayouts/slideLayout2.xml"/><Relationship Id="rId4" Type="http://schemas.openxmlformats.org/officeDocument/2006/relationships/hyperlink" Target="https://www.w3.org/TR/WCAG-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401616" y="1204742"/>
            <a:ext cx="11087100" cy="3371850"/>
          </a:xfrm>
        </p:spPr>
        <p:txBody>
          <a:bodyPr/>
          <a:lstStyle/>
          <a:p>
            <a:r>
              <a:rPr lang="en-US" altLang="zh-CN" dirty="0">
                <a:latin typeface="黑体" charset="0"/>
                <a:ea typeface="黑体" charset="0"/>
                <a:cs typeface="黑体" charset="0"/>
              </a:rPr>
              <a:t>W3C WAI </a:t>
            </a:r>
            <a:r>
              <a:rPr lang="zh-CN" altLang="en-US" dirty="0">
                <a:latin typeface="黑体" charset="0"/>
                <a:ea typeface="黑体" charset="0"/>
                <a:cs typeface="黑体" charset="0"/>
              </a:rPr>
              <a:t>无障碍工作汇报</a:t>
            </a:r>
          </a:p>
        </p:txBody>
      </p:sp>
      <p:sp>
        <p:nvSpPr>
          <p:cNvPr id="3" name="文本框 2"/>
          <p:cNvSpPr txBox="1"/>
          <p:nvPr/>
        </p:nvSpPr>
        <p:spPr>
          <a:xfrm>
            <a:off x="7067550" y="4443095"/>
            <a:ext cx="6150610" cy="829945"/>
          </a:xfrm>
          <a:prstGeom prst="rect">
            <a:avLst/>
          </a:prstGeom>
          <a:noFill/>
        </p:spPr>
        <p:txBody>
          <a:bodyPr wrap="square" rtlCol="0" anchor="t">
            <a:spAutoFit/>
          </a:bodyPr>
          <a:lstStyle/>
          <a:p>
            <a:r>
              <a:rPr kumimoji="1" lang="zh-CN" altLang="en-US" sz="2400" dirty="0">
                <a:solidFill>
                  <a:schemeClr val="tx1"/>
                </a:solidFill>
                <a:sym typeface="+mn-ea"/>
              </a:rPr>
              <a:t>姓名：冉若曦</a:t>
            </a:r>
            <a:endParaRPr kumimoji="1" lang="en-US" altLang="zh-CN" sz="2400" dirty="0">
              <a:solidFill>
                <a:schemeClr val="tx1"/>
              </a:solidFill>
            </a:endParaRPr>
          </a:p>
          <a:p>
            <a:r>
              <a:rPr kumimoji="1" lang="zh-CN" altLang="en-US" sz="2400" dirty="0">
                <a:solidFill>
                  <a:schemeClr val="tx1"/>
                </a:solidFill>
                <a:sym typeface="+mn-ea"/>
              </a:rPr>
              <a:t>邮箱：</a:t>
            </a:r>
            <a:r>
              <a:rPr kumimoji="1" lang="en-US" altLang="zh-CN" sz="2400" dirty="0">
                <a:solidFill>
                  <a:schemeClr val="tx1"/>
                </a:solidFill>
                <a:sym typeface="+mn-ea"/>
                <a:hlinkClick r:id="rId2"/>
              </a:rPr>
              <a:t>ran@w3.org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认知及学习无障碍指导文档</a:t>
            </a:r>
            <a:endParaRPr lang="en-US" dirty="0"/>
          </a:p>
        </p:txBody>
      </p:sp>
      <p:pic>
        <p:nvPicPr>
          <p:cNvPr id="4" name="Picture 3"/>
          <p:cNvPicPr>
            <a:picLocks noChangeAspect="1"/>
          </p:cNvPicPr>
          <p:nvPr/>
        </p:nvPicPr>
        <p:blipFill>
          <a:blip r:embed="rId3"/>
          <a:stretch>
            <a:fillRect/>
          </a:stretch>
        </p:blipFill>
        <p:spPr>
          <a:xfrm>
            <a:off x="2921277" y="1939404"/>
            <a:ext cx="5721073" cy="3692905"/>
          </a:xfrm>
          <a:prstGeom prst="rect">
            <a:avLst/>
          </a:prstGeom>
        </p:spPr>
      </p:pic>
      <p:sp>
        <p:nvSpPr>
          <p:cNvPr id="5" name="TextBox 4"/>
          <p:cNvSpPr txBox="1"/>
          <p:nvPr/>
        </p:nvSpPr>
        <p:spPr>
          <a:xfrm>
            <a:off x="2590219" y="1317130"/>
            <a:ext cx="9120317" cy="584775"/>
          </a:xfrm>
          <a:prstGeom prst="rect">
            <a:avLst/>
          </a:prstGeom>
          <a:noFill/>
        </p:spPr>
        <p:txBody>
          <a:bodyPr wrap="square" rtlCol="0">
            <a:spAutoFit/>
          </a:bodyPr>
          <a:lstStyle/>
          <a:p>
            <a:r>
              <a:rPr lang="en-US" sz="3200" dirty="0">
                <a:hlinkClick r:id="rId4"/>
              </a:rPr>
              <a:t>https://www.w3.org/TR/coga-usable/</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个性化技术标准</a:t>
            </a:r>
            <a:endParaRPr lang="en-US" dirty="0"/>
          </a:p>
        </p:txBody>
      </p:sp>
      <p:sp>
        <p:nvSpPr>
          <p:cNvPr id="3" name="Content Placeholder 2"/>
          <p:cNvSpPr>
            <a:spLocks noGrp="1"/>
          </p:cNvSpPr>
          <p:nvPr>
            <p:ph idx="1"/>
          </p:nvPr>
        </p:nvSpPr>
        <p:spPr>
          <a:xfrm>
            <a:off x="384132" y="1279631"/>
            <a:ext cx="11582400" cy="5181600"/>
          </a:xfrm>
        </p:spPr>
        <p:txBody>
          <a:bodyPr/>
          <a:lstStyle/>
          <a:p>
            <a:r>
              <a:rPr lang="zh-CN" altLang="en-US" dirty="0"/>
              <a:t>个性化技术 （</a:t>
            </a:r>
            <a:r>
              <a:rPr lang="en-US" altLang="zh-CN" dirty="0"/>
              <a:t>Adapt</a:t>
            </a:r>
            <a:r>
              <a:rPr lang="zh-CN" altLang="en-US" dirty="0"/>
              <a:t>）</a:t>
            </a:r>
            <a:endParaRPr lang="en-US" altLang="zh-CN" dirty="0"/>
          </a:p>
          <a:p>
            <a:pPr lvl="1"/>
            <a:r>
              <a:rPr lang="zh-CN" altLang="en-US" sz="2400" dirty="0"/>
              <a:t>迎合不同需求人群</a:t>
            </a:r>
            <a:endParaRPr lang="en-US" altLang="zh-CN" sz="2400" dirty="0"/>
          </a:p>
          <a:p>
            <a:pPr lvl="1"/>
            <a:r>
              <a:rPr lang="zh-CN" altLang="en-US" sz="2400" dirty="0"/>
              <a:t>拓展</a:t>
            </a:r>
            <a:r>
              <a:rPr lang="en-US" altLang="zh-CN" sz="2400" dirty="0"/>
              <a:t>HTML</a:t>
            </a:r>
          </a:p>
          <a:p>
            <a:pPr lvl="1"/>
            <a:endParaRPr lang="en-US" altLang="zh-CN" sz="2400" dirty="0"/>
          </a:p>
          <a:p>
            <a:pPr marL="301625" lvl="1" indent="0">
              <a:buNone/>
            </a:pPr>
            <a:endParaRPr lang="en-US" altLang="zh-CN" sz="2400" dirty="0"/>
          </a:p>
          <a:p>
            <a:pPr lvl="1"/>
            <a:endParaRPr lang="en-US" altLang="zh-CN" sz="2400" dirty="0"/>
          </a:p>
          <a:p>
            <a:pPr lvl="1"/>
            <a:r>
              <a:rPr lang="en-US" altLang="zh-CN" sz="2400" dirty="0">
                <a:hlinkClick r:id="rId2"/>
              </a:rPr>
              <a:t>https://www.w3.org/TR/adapt/</a:t>
            </a:r>
            <a:endParaRPr lang="en-US" altLang="zh-CN" sz="2400" dirty="0"/>
          </a:p>
          <a:p>
            <a:pPr lvl="1"/>
            <a:r>
              <a:rPr lang="en-US" altLang="zh-CN" sz="2400" dirty="0"/>
              <a:t>Demo: </a:t>
            </a:r>
            <a:r>
              <a:rPr lang="en-US" altLang="zh-CN" sz="2400" dirty="0">
                <a:hlinkClick r:id="rId3"/>
              </a:rPr>
              <a:t>https://rawgit.com/ayelet-seeman/coga.personalisation/demo/conactUs.html</a:t>
            </a:r>
            <a:endParaRPr lang="en-US" altLang="zh-CN" sz="2400" dirty="0"/>
          </a:p>
          <a:p>
            <a:pPr lvl="1"/>
            <a:endParaRPr lang="en-US" altLang="zh-CN" sz="1800" dirty="0"/>
          </a:p>
        </p:txBody>
      </p:sp>
      <p:pic>
        <p:nvPicPr>
          <p:cNvPr id="4" name="Picture 3"/>
          <p:cNvPicPr>
            <a:picLocks noChangeAspect="1"/>
          </p:cNvPicPr>
          <p:nvPr/>
        </p:nvPicPr>
        <p:blipFill>
          <a:blip r:embed="rId4"/>
          <a:stretch>
            <a:fillRect/>
          </a:stretch>
        </p:blipFill>
        <p:spPr>
          <a:xfrm>
            <a:off x="5775325" y="1174750"/>
            <a:ext cx="5998210" cy="3077845"/>
          </a:xfrm>
          <a:prstGeom prst="rect">
            <a:avLst/>
          </a:prstGeom>
        </p:spPr>
      </p:pic>
      <p:sp>
        <p:nvSpPr>
          <p:cNvPr id="6" name="TextBox 5"/>
          <p:cNvSpPr txBox="1"/>
          <p:nvPr/>
        </p:nvSpPr>
        <p:spPr>
          <a:xfrm>
            <a:off x="5321300" y="4375785"/>
            <a:ext cx="6906895" cy="368300"/>
          </a:xfrm>
          <a:prstGeom prst="rect">
            <a:avLst/>
          </a:prstGeom>
          <a:noFill/>
        </p:spPr>
        <p:txBody>
          <a:bodyPr wrap="square" rtlCol="0">
            <a:spAutoFit/>
          </a:bodyPr>
          <a:lstStyle/>
          <a:p>
            <a:r>
              <a:rPr lang="en-US" sz="1800" b="0" dirty="0">
                <a:solidFill>
                  <a:schemeClr val="tx1"/>
                </a:solidFill>
              </a:rPr>
              <a:t>&lt;</a:t>
            </a:r>
            <a:r>
              <a:rPr lang="en-US" sz="1800" dirty="0">
                <a:solidFill>
                  <a:schemeClr val="tx1"/>
                </a:solidFill>
              </a:rPr>
              <a:t>span</a:t>
            </a:r>
            <a:r>
              <a:rPr lang="en-US" sz="1800" b="0" dirty="0">
                <a:solidFill>
                  <a:schemeClr val="tx1"/>
                </a:solidFill>
              </a:rPr>
              <a:t> </a:t>
            </a:r>
            <a:r>
              <a:rPr lang="en-US" sz="1800" b="0" dirty="0" err="1">
                <a:solidFill>
                  <a:srgbClr val="FFFF00"/>
                </a:solidFill>
              </a:rPr>
              <a:t>data</a:t>
            </a:r>
            <a:r>
              <a:rPr lang="en-US" sz="1800" b="0" dirty="0">
                <a:solidFill>
                  <a:srgbClr val="FFFF00"/>
                </a:solidFill>
              </a:rPr>
              <a:t>-symbol</a:t>
            </a:r>
            <a:r>
              <a:rPr lang="en-US" sz="1800" b="0" dirty="0">
                <a:solidFill>
                  <a:schemeClr val="tx1"/>
                </a:solidFill>
              </a:rPr>
              <a:t>="13621 12324 17511"&gt;Cup of Tea&lt;/</a:t>
            </a:r>
            <a:r>
              <a:rPr lang="en-US" sz="1800" dirty="0">
                <a:solidFill>
                  <a:schemeClr val="tx1"/>
                </a:solidFill>
              </a:rPr>
              <a:t>span</a:t>
            </a:r>
            <a:r>
              <a:rPr lang="en-US" sz="1800" b="0" dirty="0">
                <a:solidFill>
                  <a:schemeClr val="tx1"/>
                </a:solidFill>
              </a:rPr>
              <a:t>&gt;</a:t>
            </a:r>
            <a:endParaRPr lang="en-US" sz="1800"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黑体" charset="0"/>
                <a:ea typeface="黑体" charset="0"/>
                <a:cs typeface="黑体" charset="0"/>
              </a:rPr>
              <a:t>语音合成标准</a:t>
            </a:r>
            <a:endParaRPr lang="en-US" altLang="zh-CN" dirty="0">
              <a:latin typeface="黑体" charset="0"/>
              <a:ea typeface="黑体" charset="0"/>
              <a:cs typeface="黑体" charset="0"/>
            </a:endParaRPr>
          </a:p>
        </p:txBody>
      </p:sp>
      <p:sp>
        <p:nvSpPr>
          <p:cNvPr id="3" name="Content Placeholder 2"/>
          <p:cNvSpPr>
            <a:spLocks noGrp="1"/>
          </p:cNvSpPr>
          <p:nvPr>
            <p:ph idx="1"/>
          </p:nvPr>
        </p:nvSpPr>
        <p:spPr/>
        <p:txBody>
          <a:bodyPr/>
          <a:lstStyle/>
          <a:p>
            <a:r>
              <a:rPr lang="en-US" altLang="zh-CN" dirty="0">
                <a:hlinkClick r:id="rId3"/>
              </a:rPr>
              <a:t>https://www.w3.org/TR/spoken-html/</a:t>
            </a:r>
            <a:endParaRPr lang="en-US" altLang="zh-CN" dirty="0"/>
          </a:p>
          <a:p>
            <a:r>
              <a:rPr lang="zh-CN" altLang="en-US" dirty="0"/>
              <a:t>扩展</a:t>
            </a:r>
            <a:r>
              <a:rPr lang="en-US" altLang="zh-CN" dirty="0"/>
              <a:t>HTML</a:t>
            </a:r>
            <a:r>
              <a:rPr lang="zh-CN" altLang="en-US" dirty="0"/>
              <a:t>，</a:t>
            </a:r>
            <a:r>
              <a:rPr lang="en-US" altLang="zh-CN" dirty="0"/>
              <a:t>SSML</a:t>
            </a:r>
            <a:r>
              <a:rPr lang="zh-CN" altLang="en-US" dirty="0"/>
              <a:t>，丰富应用与</a:t>
            </a:r>
            <a:r>
              <a:rPr lang="en-US" altLang="zh-CN" dirty="0"/>
              <a:t> TTS </a:t>
            </a:r>
            <a:r>
              <a:rPr lang="zh-CN" altLang="en-US" dirty="0"/>
              <a:t>的字段</a:t>
            </a:r>
            <a:endParaRPr lang="en-US" altLang="zh-CN" dirty="0"/>
          </a:p>
          <a:p>
            <a:r>
              <a:rPr lang="zh-CN" altLang="en-US" dirty="0"/>
              <a:t>对语音合成的标记语言进行扩充</a:t>
            </a:r>
            <a:endParaRPr lang="en-US" altLang="zh-CN" dirty="0"/>
          </a:p>
          <a:p>
            <a:pPr lvl="1"/>
            <a:r>
              <a:rPr lang="zh-CN" altLang="en-US" sz="2800" dirty="0"/>
              <a:t>增加重音，性别，音标，转译等特性</a:t>
            </a:r>
          </a:p>
          <a:p>
            <a:pPr lvl="2"/>
            <a:r>
              <a:rPr sz="2800" dirty="0">
                <a:latin typeface="黑体" charset="0"/>
                <a:ea typeface="黑体" charset="0"/>
                <a:cs typeface="黑体" charset="0"/>
                <a:sym typeface="+mn-ea"/>
              </a:rPr>
              <a:t>&lt;span </a:t>
            </a:r>
            <a:r>
              <a:rPr sz="2800" dirty="0">
                <a:solidFill>
                  <a:srgbClr val="FFFF00"/>
                </a:solidFill>
                <a:latin typeface="黑体" charset="0"/>
                <a:ea typeface="黑体" charset="0"/>
                <a:cs typeface="黑体" charset="0"/>
                <a:sym typeface="+mn-ea"/>
              </a:rPr>
              <a:t>data-</a:t>
            </a:r>
            <a:r>
              <a:rPr sz="2800" dirty="0" err="1">
                <a:solidFill>
                  <a:srgbClr val="FFFF00"/>
                </a:solidFill>
                <a:latin typeface="黑体" charset="0"/>
                <a:ea typeface="黑体" charset="0"/>
                <a:cs typeface="黑体" charset="0"/>
                <a:sym typeface="+mn-ea"/>
              </a:rPr>
              <a:t>ssml</a:t>
            </a:r>
            <a:r>
              <a:rPr sz="2800" dirty="0">
                <a:solidFill>
                  <a:srgbClr val="FFFF00"/>
                </a:solidFill>
                <a:latin typeface="黑体" charset="0"/>
                <a:ea typeface="黑体" charset="0"/>
                <a:cs typeface="黑体" charset="0"/>
                <a:sym typeface="+mn-ea"/>
              </a:rPr>
              <a:t>-say-as</a:t>
            </a:r>
            <a:r>
              <a:rPr sz="2800" dirty="0">
                <a:latin typeface="黑体" charset="0"/>
                <a:ea typeface="黑体" charset="0"/>
                <a:cs typeface="黑体" charset="0"/>
                <a:sym typeface="+mn-ea"/>
              </a:rPr>
              <a:t>='characters'&gt;90274&lt;/span&gt;</a:t>
            </a:r>
            <a:endParaRPr lang="en-US" sz="2800" dirty="0">
              <a:latin typeface="黑体" charset="0"/>
              <a:ea typeface="黑体" charset="0"/>
              <a:cs typeface="黑体" charset="0"/>
            </a:endParaRPr>
          </a:p>
          <a:p>
            <a:pPr lvl="2"/>
            <a:r>
              <a:rPr sz="2800" dirty="0">
                <a:latin typeface="黑体" charset="0"/>
                <a:ea typeface="黑体" charset="0"/>
                <a:cs typeface="黑体" charset="0"/>
                <a:sym typeface="+mn-ea"/>
              </a:rPr>
              <a:t>&lt;span </a:t>
            </a:r>
            <a:r>
              <a:rPr sz="2800" dirty="0">
                <a:solidFill>
                  <a:srgbClr val="FFFF00"/>
                </a:solidFill>
                <a:latin typeface="黑体" charset="0"/>
                <a:ea typeface="黑体" charset="0"/>
                <a:cs typeface="黑体" charset="0"/>
                <a:sym typeface="+mn-ea"/>
              </a:rPr>
              <a:t>data-</a:t>
            </a:r>
            <a:r>
              <a:rPr sz="2800" dirty="0" err="1">
                <a:solidFill>
                  <a:srgbClr val="FFFF00"/>
                </a:solidFill>
                <a:latin typeface="黑体" charset="0"/>
                <a:ea typeface="黑体" charset="0"/>
                <a:cs typeface="黑体" charset="0"/>
                <a:sym typeface="+mn-ea"/>
              </a:rPr>
              <a:t>ssml</a:t>
            </a:r>
            <a:r>
              <a:rPr sz="2800" dirty="0">
                <a:latin typeface="黑体" charset="0"/>
                <a:ea typeface="黑体" charset="0"/>
                <a:cs typeface="黑体" charset="0"/>
                <a:sym typeface="+mn-ea"/>
              </a:rPr>
              <a:t>='{"</a:t>
            </a:r>
            <a:r>
              <a:rPr sz="2800" dirty="0">
                <a:solidFill>
                  <a:srgbClr val="FFFF00"/>
                </a:solidFill>
                <a:latin typeface="黑体" charset="0"/>
                <a:ea typeface="黑体" charset="0"/>
                <a:cs typeface="黑体" charset="0"/>
                <a:sym typeface="+mn-ea"/>
              </a:rPr>
              <a:t>say-as</a:t>
            </a:r>
            <a:r>
              <a:rPr sz="2800" dirty="0">
                <a:latin typeface="黑体" charset="0"/>
                <a:ea typeface="黑体" charset="0"/>
                <a:cs typeface="黑体" charset="0"/>
                <a:sym typeface="+mn-ea"/>
              </a:rPr>
              <a:t>":{"</a:t>
            </a:r>
            <a:r>
              <a:rPr sz="2800" dirty="0" err="1">
                <a:solidFill>
                  <a:srgbClr val="FFFF00"/>
                </a:solidFill>
                <a:latin typeface="黑体" charset="0"/>
                <a:ea typeface="黑体" charset="0"/>
                <a:cs typeface="黑体" charset="0"/>
                <a:sym typeface="+mn-ea"/>
              </a:rPr>
              <a:t>interpret-as</a:t>
            </a:r>
            <a:r>
              <a:rPr sz="2800" dirty="0" err="1">
                <a:latin typeface="黑体" charset="0"/>
                <a:ea typeface="黑体" charset="0"/>
                <a:cs typeface="黑体" charset="0"/>
                <a:sym typeface="+mn-ea"/>
              </a:rPr>
              <a:t>":"characters</a:t>
            </a:r>
            <a:r>
              <a:rPr sz="2800" dirty="0">
                <a:latin typeface="黑体" charset="0"/>
                <a:ea typeface="黑体" charset="0"/>
                <a:cs typeface="黑体" charset="0"/>
                <a:sym typeface="+mn-ea"/>
              </a:rPr>
              <a:t>"}}'&gt;90274&lt;/span&gt;</a:t>
            </a:r>
            <a:endParaRPr lang="zh-CN" altLang="en-US" sz="2800" dirty="0"/>
          </a:p>
          <a:p>
            <a:endParaRPr lang="en-US" sz="2800" dirty="0">
              <a:latin typeface="黑体" charset="0"/>
              <a:ea typeface="黑体" charset="0"/>
              <a:cs typeface="黑体"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数字出版物无障碍</a:t>
            </a:r>
          </a:p>
        </p:txBody>
      </p:sp>
      <p:sp>
        <p:nvSpPr>
          <p:cNvPr id="3" name="内容占位符 2"/>
          <p:cNvSpPr>
            <a:spLocks noGrp="1"/>
          </p:cNvSpPr>
          <p:nvPr>
            <p:ph idx="1"/>
          </p:nvPr>
        </p:nvSpPr>
        <p:spPr/>
        <p:txBody>
          <a:bodyPr/>
          <a:lstStyle/>
          <a:p>
            <a:r>
              <a:rPr lang="zh-CN" altLang="en-US" dirty="0"/>
              <a:t>中国加入马拉喀什条约</a:t>
            </a:r>
            <a:endParaRPr lang="en-US" altLang="zh-CN" dirty="0"/>
          </a:p>
          <a:p>
            <a:r>
              <a:rPr lang="en-US" altLang="zh-CN" dirty="0"/>
              <a:t>EPUB 3</a:t>
            </a:r>
            <a:r>
              <a:rPr lang="zh-CN" altLang="en-US" dirty="0"/>
              <a:t>工作组产出了多份无障碍相关标准：</a:t>
            </a:r>
          </a:p>
          <a:p>
            <a:pPr lvl="1"/>
            <a:r>
              <a:rPr lang="zh-CN" altLang="en-US" sz="2000" dirty="0"/>
              <a:t>EPUB Accessibility 1.1</a:t>
            </a:r>
            <a:r>
              <a:rPr altLang="zh-CN" sz="2000" dirty="0"/>
              <a:t> - https://www.w3.org/TR/epub-a11y-11/</a:t>
            </a:r>
          </a:p>
          <a:p>
            <a:pPr lvl="1"/>
            <a:r>
              <a:rPr altLang="zh-CN" sz="2000" dirty="0"/>
              <a:t>EPUB Accessibility Techniques 1.1 - https://www.w3.org/TR/epub-a11y-tech-11/</a:t>
            </a:r>
          </a:p>
          <a:p>
            <a:pPr lvl="1"/>
            <a:r>
              <a:rPr altLang="zh-CN" sz="2000" dirty="0"/>
              <a:t>EPUB Accessibility - EU Accessibility Act Mapping - https://www.w3.org/TR/epub-a11y-eaa-mapping/</a:t>
            </a:r>
          </a:p>
          <a:p>
            <a:pPr lvl="1"/>
            <a:r>
              <a:rPr altLang="zh-CN" sz="2000" dirty="0"/>
              <a:t>EPUB Fixed Layout Accessibility - https://w3c.github.io/</a:t>
            </a:r>
            <a:r>
              <a:rPr altLang="zh-CN" sz="2000" dirty="0" err="1"/>
              <a:t>epub</a:t>
            </a:r>
            <a:r>
              <a:rPr altLang="zh-CN" sz="2000" dirty="0"/>
              <a:t>-specs/epub33/fxl-a11y/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latin typeface="黑体" charset="0"/>
                <a:ea typeface="黑体" charset="0"/>
                <a:cs typeface="黑体" charset="0"/>
              </a:rPr>
              <a:t>覆盖更广的标准体系</a:t>
            </a:r>
            <a:endParaRPr lang="en-US" altLang="zh-CN" dirty="0">
              <a:latin typeface="黑体" charset="0"/>
              <a:ea typeface="黑体" charset="0"/>
              <a:cs typeface="黑体" charset="0"/>
            </a:endParaRPr>
          </a:p>
        </p:txBody>
      </p:sp>
      <p:sp>
        <p:nvSpPr>
          <p:cNvPr id="3" name="Content Placeholder 2"/>
          <p:cNvSpPr>
            <a:spLocks noGrp="1"/>
          </p:cNvSpPr>
          <p:nvPr>
            <p:ph idx="1"/>
          </p:nvPr>
        </p:nvSpPr>
        <p:spPr>
          <a:xfrm>
            <a:off x="609600" y="1279631"/>
            <a:ext cx="11582400" cy="5181600"/>
          </a:xfrm>
        </p:spPr>
        <p:txBody>
          <a:bodyPr/>
          <a:lstStyle/>
          <a:p>
            <a:pPr marL="301625" lvl="1">
              <a:buSzPct val="125000"/>
            </a:pPr>
            <a:r>
              <a:rPr lang="zh-CN" altLang="en-US" sz="2000" dirty="0">
                <a:latin typeface="黑体" charset="0"/>
                <a:ea typeface="黑体" charset="0"/>
                <a:sym typeface="+mn-ea"/>
              </a:rPr>
              <a:t>从</a:t>
            </a:r>
            <a:r>
              <a:rPr altLang="zh-CN" sz="2000" dirty="0">
                <a:latin typeface="黑体" charset="0"/>
                <a:ea typeface="黑体" charset="0"/>
                <a:sym typeface="+mn-ea"/>
              </a:rPr>
              <a:t> </a:t>
            </a:r>
            <a:r>
              <a:rPr lang="en-US" altLang="zh-CN" sz="2000" dirty="0">
                <a:latin typeface="黑体" charset="0"/>
                <a:ea typeface="黑体" charset="0"/>
                <a:sym typeface="+mn-ea"/>
              </a:rPr>
              <a:t>Web </a:t>
            </a:r>
            <a:r>
              <a:rPr lang="zh-CN" altLang="en-US" sz="2000" dirty="0">
                <a:latin typeface="黑体" charset="0"/>
                <a:ea typeface="黑体" charset="0"/>
                <a:sym typeface="+mn-ea"/>
              </a:rPr>
              <a:t>无障碍到</a:t>
            </a:r>
            <a:r>
              <a:rPr altLang="zh-CN" sz="2000" dirty="0">
                <a:latin typeface="黑体" charset="0"/>
                <a:ea typeface="黑体" charset="0"/>
                <a:sym typeface="+mn-ea"/>
              </a:rPr>
              <a:t> </a:t>
            </a:r>
            <a:r>
              <a:rPr lang="zh-CN" altLang="en-US" sz="2000" dirty="0">
                <a:latin typeface="黑体" charset="0"/>
                <a:ea typeface="黑体" charset="0"/>
                <a:sym typeface="+mn-ea"/>
              </a:rPr>
              <a:t>数字</a:t>
            </a:r>
            <a:r>
              <a:rPr altLang="zh-CN" sz="2000" dirty="0">
                <a:latin typeface="黑体" charset="0"/>
                <a:ea typeface="黑体" charset="0"/>
                <a:sym typeface="+mn-ea"/>
              </a:rPr>
              <a:t> </a:t>
            </a:r>
            <a:r>
              <a:rPr lang="zh-CN" altLang="en-US" sz="2000" dirty="0">
                <a:latin typeface="黑体" charset="0"/>
                <a:ea typeface="黑体" charset="0"/>
                <a:sym typeface="+mn-ea"/>
              </a:rPr>
              <a:t>无障碍</a:t>
            </a:r>
            <a:endParaRPr lang="en-US" altLang="zh-CN" sz="2000" dirty="0">
              <a:latin typeface="黑体" charset="0"/>
              <a:ea typeface="黑体" charset="0"/>
            </a:endParaRPr>
          </a:p>
          <a:p>
            <a:pPr lvl="1">
              <a:spcBef>
                <a:spcPts val="600"/>
              </a:spcBef>
            </a:pPr>
            <a:r>
              <a:rPr altLang="zh-CN" sz="2000" dirty="0">
                <a:latin typeface="黑体" charset="0"/>
                <a:ea typeface="黑体" charset="0"/>
                <a:cs typeface="黑体" charset="0"/>
                <a:sym typeface="+mn-ea"/>
              </a:rPr>
              <a:t>移动端的无障碍适配 </a:t>
            </a:r>
            <a:r>
              <a:rPr lang="en-US" altLang="zh-CN" sz="2000" dirty="0">
                <a:latin typeface="黑体" charset="0"/>
                <a:ea typeface="黑体" charset="0"/>
                <a:cs typeface="黑体" charset="0"/>
                <a:sym typeface="+mn-ea"/>
              </a:rPr>
              <a:t>-</a:t>
            </a:r>
            <a:r>
              <a:rPr altLang="zh-CN" sz="2000" dirty="0">
                <a:latin typeface="黑体" charset="0"/>
                <a:ea typeface="黑体" charset="0"/>
                <a:cs typeface="黑体" charset="0"/>
                <a:sym typeface="+mn-ea"/>
              </a:rPr>
              <a:t> </a:t>
            </a:r>
            <a:r>
              <a:rPr lang="en-US" altLang="zh-CN" sz="2000" dirty="0">
                <a:latin typeface="黑体" charset="0"/>
                <a:ea typeface="黑体" charset="0"/>
                <a:cs typeface="黑体" charset="0"/>
                <a:sym typeface="+mn-ea"/>
                <a:hlinkClick r:id="rId3"/>
              </a:rPr>
              <a:t>https://w3c.github.io/Mobile-A11y-TF-Note/</a:t>
            </a:r>
          </a:p>
          <a:p>
            <a:pPr lvl="1">
              <a:spcBef>
                <a:spcPts val="600"/>
              </a:spcBef>
            </a:pPr>
            <a:r>
              <a:rPr altLang="zh-CN" sz="2000" dirty="0">
                <a:latin typeface="黑体" charset="0"/>
                <a:ea typeface="黑体" charset="0"/>
                <a:cs typeface="黑体" charset="0"/>
              </a:rPr>
              <a:t>自然语言接口无障碍 - </a:t>
            </a:r>
            <a:r>
              <a:rPr altLang="zh-CN" sz="2000" dirty="0">
                <a:latin typeface="黑体" charset="0"/>
                <a:ea typeface="黑体" charset="0"/>
                <a:cs typeface="黑体" charset="0"/>
                <a:hlinkClick r:id="rId4" action="ppaction://hlinkfile"/>
              </a:rPr>
              <a:t>https://www.w3.org/TR/naur/</a:t>
            </a:r>
            <a:endParaRPr altLang="zh-CN" sz="2000" dirty="0">
              <a:latin typeface="黑体" charset="0"/>
              <a:ea typeface="黑体" charset="0"/>
              <a:cs typeface="黑体" charset="0"/>
            </a:endParaRPr>
          </a:p>
          <a:p>
            <a:pPr lvl="1">
              <a:spcBef>
                <a:spcPts val="600"/>
              </a:spcBef>
            </a:pPr>
            <a:r>
              <a:rPr lang="en-US" altLang="zh-CN" sz="2000" dirty="0">
                <a:latin typeface="黑体" charset="0"/>
                <a:ea typeface="黑体" charset="0"/>
                <a:cs typeface="黑体" charset="0"/>
                <a:sym typeface="+mn-ea"/>
              </a:rPr>
              <a:t>RTC </a:t>
            </a:r>
            <a:r>
              <a:rPr altLang="zh-CN" sz="2000" dirty="0">
                <a:latin typeface="黑体" charset="0"/>
                <a:ea typeface="黑体" charset="0"/>
                <a:cs typeface="黑体" charset="0"/>
                <a:sym typeface="+mn-ea"/>
              </a:rPr>
              <a:t>无障碍 </a:t>
            </a:r>
            <a:r>
              <a:rPr lang="en-US" altLang="zh-CN" sz="2000" dirty="0">
                <a:latin typeface="黑体" charset="0"/>
                <a:ea typeface="黑体" charset="0"/>
                <a:cs typeface="黑体" charset="0"/>
                <a:sym typeface="+mn-ea"/>
              </a:rPr>
              <a:t>- </a:t>
            </a:r>
            <a:r>
              <a:rPr lang="en-US" altLang="zh-CN" sz="2000" dirty="0">
                <a:latin typeface="黑体" charset="0"/>
                <a:ea typeface="黑体" charset="0"/>
                <a:cs typeface="黑体" charset="0"/>
                <a:sym typeface="+mn-ea"/>
                <a:hlinkClick r:id="rId5"/>
              </a:rPr>
              <a:t>https://www.w3.org/TR/raur/</a:t>
            </a:r>
            <a:endParaRPr lang="en-US" altLang="zh-CN" sz="2000" dirty="0">
              <a:latin typeface="黑体" charset="0"/>
              <a:ea typeface="黑体" charset="0"/>
              <a:cs typeface="黑体" charset="0"/>
            </a:endParaRPr>
          </a:p>
          <a:p>
            <a:pPr lvl="1">
              <a:spcBef>
                <a:spcPts val="600"/>
              </a:spcBef>
            </a:pPr>
            <a:r>
              <a:rPr lang="en-US" altLang="zh-CN" sz="2000" dirty="0">
                <a:latin typeface="黑体" charset="0"/>
                <a:ea typeface="黑体" charset="0"/>
                <a:cs typeface="黑体" charset="0"/>
                <a:sym typeface="+mn-ea"/>
              </a:rPr>
              <a:t>XR </a:t>
            </a:r>
            <a:r>
              <a:rPr altLang="zh-CN" sz="2000" dirty="0">
                <a:latin typeface="黑体" charset="0"/>
                <a:ea typeface="黑体" charset="0"/>
                <a:cs typeface="黑体" charset="0"/>
                <a:sym typeface="+mn-ea"/>
              </a:rPr>
              <a:t>无障碍 </a:t>
            </a:r>
            <a:r>
              <a:rPr lang="en-US" altLang="zh-CN" sz="2000" dirty="0">
                <a:latin typeface="黑体" charset="0"/>
                <a:ea typeface="黑体" charset="0"/>
                <a:cs typeface="黑体" charset="0"/>
                <a:sym typeface="+mn-ea"/>
              </a:rPr>
              <a:t>- </a:t>
            </a:r>
            <a:r>
              <a:rPr lang="en-US" altLang="zh-CN" sz="2000" dirty="0">
                <a:latin typeface="黑体" charset="0"/>
                <a:ea typeface="黑体" charset="0"/>
                <a:cs typeface="黑体" charset="0"/>
                <a:sym typeface="+mn-ea"/>
                <a:hlinkClick r:id="rId6"/>
              </a:rPr>
              <a:t>https://www.w3.org/TR/xaur/</a:t>
            </a:r>
            <a:endParaRPr lang="en-US" altLang="zh-CN" sz="2000" dirty="0">
              <a:latin typeface="黑体" charset="0"/>
              <a:ea typeface="黑体" charset="0"/>
              <a:cs typeface="黑体" charset="0"/>
            </a:endParaRPr>
          </a:p>
          <a:p>
            <a:pPr lvl="1">
              <a:spcBef>
                <a:spcPts val="600"/>
              </a:spcBef>
            </a:pPr>
            <a:r>
              <a:rPr lang="en-US" altLang="zh-CN" sz="2000" dirty="0">
                <a:latin typeface="黑体" charset="0"/>
                <a:ea typeface="黑体" charset="0"/>
                <a:cs typeface="黑体" charset="0"/>
                <a:sym typeface="+mn-ea"/>
              </a:rPr>
              <a:t>Media </a:t>
            </a:r>
            <a:r>
              <a:rPr altLang="zh-CN" sz="2000" dirty="0">
                <a:latin typeface="黑体" charset="0"/>
                <a:ea typeface="黑体" charset="0"/>
                <a:cs typeface="黑体" charset="0"/>
                <a:sym typeface="+mn-ea"/>
              </a:rPr>
              <a:t>无障碍 </a:t>
            </a:r>
            <a:r>
              <a:rPr lang="en-US" altLang="zh-CN" sz="2000" dirty="0">
                <a:latin typeface="黑体" charset="0"/>
                <a:ea typeface="黑体" charset="0"/>
                <a:cs typeface="黑体" charset="0"/>
                <a:sym typeface="+mn-ea"/>
              </a:rPr>
              <a:t>- </a:t>
            </a:r>
            <a:r>
              <a:rPr lang="en-US" altLang="zh-CN" sz="2000" dirty="0">
                <a:latin typeface="黑体" charset="0"/>
                <a:ea typeface="黑体" charset="0"/>
                <a:cs typeface="黑体" charset="0"/>
                <a:sym typeface="+mn-ea"/>
                <a:hlinkClick r:id="rId7"/>
              </a:rPr>
              <a:t>https://www.w3.org/TR/saur/</a:t>
            </a:r>
            <a:endParaRPr lang="en-US" altLang="zh-CN" sz="2000" dirty="0">
              <a:latin typeface="黑体" charset="0"/>
              <a:ea typeface="黑体" charset="0"/>
              <a:cs typeface="黑体" charset="0"/>
            </a:endParaRPr>
          </a:p>
          <a:p>
            <a:pPr lvl="1">
              <a:spcBef>
                <a:spcPts val="600"/>
              </a:spcBef>
            </a:pPr>
            <a:r>
              <a:rPr altLang="zh-CN" sz="2000" dirty="0">
                <a:latin typeface="黑体" charset="0"/>
                <a:ea typeface="黑体" charset="0"/>
                <a:cs typeface="黑体" charset="0"/>
                <a:sym typeface="+mn-ea"/>
              </a:rPr>
              <a:t>验证码无障碍 </a:t>
            </a:r>
            <a:r>
              <a:rPr lang="en-US" altLang="zh-CN" sz="2000" dirty="0">
                <a:latin typeface="黑体" charset="0"/>
                <a:ea typeface="黑体" charset="0"/>
                <a:cs typeface="黑体" charset="0"/>
                <a:sym typeface="+mn-ea"/>
              </a:rPr>
              <a:t>- </a:t>
            </a:r>
            <a:r>
              <a:rPr lang="en-US" altLang="zh-CN" sz="2000" dirty="0">
                <a:latin typeface="黑体" charset="0"/>
                <a:ea typeface="黑体" charset="0"/>
                <a:cs typeface="黑体" charset="0"/>
                <a:sym typeface="+mn-ea"/>
                <a:hlinkClick r:id="rId8" action="ppaction://hlinkfile"/>
              </a:rPr>
              <a:t>https://w3c.github.io/captcha-accessibility/</a:t>
            </a:r>
            <a:endParaRPr lang="en-US" altLang="zh-CN" sz="2000" dirty="0">
              <a:latin typeface="黑体" charset="0"/>
              <a:ea typeface="黑体" charset="0"/>
              <a:cs typeface="黑体" charset="0"/>
            </a:endParaRPr>
          </a:p>
          <a:p>
            <a:pPr lvl="1">
              <a:spcBef>
                <a:spcPts val="600"/>
              </a:spcBef>
            </a:pPr>
            <a:r>
              <a:rPr altLang="zh-CN" sz="2000" dirty="0">
                <a:latin typeface="黑体" charset="0"/>
                <a:ea typeface="黑体" charset="0"/>
                <a:cs typeface="黑体" charset="0"/>
                <a:sym typeface="+mn-ea"/>
              </a:rPr>
              <a:t>远程会议 </a:t>
            </a:r>
            <a:r>
              <a:rPr lang="en-US" altLang="zh-CN" sz="2000" dirty="0">
                <a:latin typeface="黑体" charset="0"/>
                <a:ea typeface="黑体" charset="0"/>
                <a:cs typeface="黑体" charset="0"/>
                <a:sym typeface="+mn-ea"/>
              </a:rPr>
              <a:t>- </a:t>
            </a:r>
            <a:r>
              <a:rPr lang="en-US" altLang="zh-CN" sz="2000" dirty="0">
                <a:latin typeface="黑体" charset="0"/>
                <a:ea typeface="黑体" charset="0"/>
                <a:cs typeface="黑体" charset="0"/>
                <a:sym typeface="+mn-ea"/>
                <a:hlinkClick r:id="rId9" action="ppaction://hlinkfile"/>
              </a:rPr>
              <a:t>https://github.com/w3c/remote-meetings/</a:t>
            </a:r>
            <a:endParaRPr lang="en-US" altLang="zh-CN" sz="2000" dirty="0">
              <a:latin typeface="黑体" charset="0"/>
              <a:ea typeface="黑体" charset="0"/>
              <a:cs typeface="黑体" charset="0"/>
            </a:endParaRPr>
          </a:p>
          <a:p>
            <a:pPr lvl="1">
              <a:spcBef>
                <a:spcPts val="600"/>
              </a:spcBef>
            </a:pPr>
            <a:r>
              <a:rPr lang="en-US" altLang="zh-CN" sz="2000">
                <a:latin typeface="黑体" charset="0"/>
                <a:ea typeface="黑体" charset="0"/>
                <a:cs typeface="黑体" charset="0"/>
                <a:sym typeface="+mn-ea"/>
              </a:rPr>
              <a:t>Miniapp</a:t>
            </a:r>
            <a:r>
              <a:rPr lang="en-US" altLang="zh-CN" sz="2000" dirty="0">
                <a:latin typeface="黑体" charset="0"/>
                <a:ea typeface="黑体" charset="0"/>
                <a:cs typeface="黑体" charset="0"/>
                <a:sym typeface="+mn-ea"/>
              </a:rPr>
              <a:t> </a:t>
            </a:r>
            <a:r>
              <a:rPr altLang="zh-CN" sz="2000" dirty="0">
                <a:latin typeface="黑体" charset="0"/>
                <a:ea typeface="黑体" charset="0"/>
                <a:cs typeface="黑体" charset="0"/>
                <a:sym typeface="+mn-ea"/>
              </a:rPr>
              <a:t>无障碍 </a:t>
            </a:r>
            <a:r>
              <a:rPr lang="en-US" altLang="zh-CN" sz="2000" dirty="0">
                <a:latin typeface="黑体" charset="0"/>
                <a:ea typeface="黑体" charset="0"/>
                <a:cs typeface="黑体" charset="0"/>
                <a:sym typeface="+mn-ea"/>
              </a:rPr>
              <a:t>- </a:t>
            </a:r>
            <a:r>
              <a:rPr altLang="zh-CN" sz="2000" dirty="0">
                <a:latin typeface="黑体" charset="0"/>
                <a:ea typeface="黑体" charset="0"/>
                <a:cs typeface="黑体" charset="0"/>
                <a:sym typeface="+mn-ea"/>
              </a:rPr>
              <a:t>开发中</a:t>
            </a:r>
            <a:r>
              <a:rPr lang="en-US" altLang="zh-CN" sz="2000" dirty="0">
                <a:latin typeface="黑体" charset="0"/>
                <a:ea typeface="黑体" charset="0"/>
                <a:cs typeface="黑体" charset="0"/>
                <a:sym typeface="+mn-ea"/>
              </a:rPr>
              <a:t>(</a:t>
            </a:r>
            <a:r>
              <a:rPr altLang="zh-CN" sz="2000" dirty="0">
                <a:latin typeface="黑体" charset="0"/>
                <a:ea typeface="黑体" charset="0"/>
                <a:cs typeface="黑体" charset="0"/>
                <a:sym typeface="+mn-ea"/>
              </a:rPr>
              <a:t>国家标准</a:t>
            </a:r>
            <a:r>
              <a:rPr lang="en-US" altLang="zh-CN" sz="2000" dirty="0">
                <a:latin typeface="黑体" charset="0"/>
                <a:ea typeface="黑体" charset="0"/>
                <a:cs typeface="黑体" charset="0"/>
                <a:sym typeface="+mn-ea"/>
              </a:rPr>
              <a:t>)</a:t>
            </a:r>
            <a:endParaRPr altLang="zh-CN" sz="2000" dirty="0">
              <a:latin typeface="黑体" charset="0"/>
              <a:ea typeface="黑体" charset="0"/>
              <a:cs typeface="黑体" charset="0"/>
            </a:endParaRPr>
          </a:p>
          <a:p>
            <a:pPr lvl="1">
              <a:spcBef>
                <a:spcPts val="600"/>
              </a:spcBef>
            </a:pPr>
            <a:r>
              <a:rPr lang="en-US" altLang="zh-CN" sz="2000">
                <a:latin typeface="黑体" charset="0"/>
                <a:ea typeface="黑体" charset="0"/>
                <a:cs typeface="黑体" charset="0"/>
                <a:sym typeface="+mn-ea"/>
              </a:rPr>
              <a:t>WoT</a:t>
            </a:r>
            <a:r>
              <a:rPr lang="en-US" altLang="zh-CN" sz="2000" dirty="0">
                <a:latin typeface="黑体" charset="0"/>
                <a:ea typeface="黑体" charset="0"/>
                <a:cs typeface="黑体" charset="0"/>
                <a:sym typeface="+mn-ea"/>
              </a:rPr>
              <a:t>/HTML/Math </a:t>
            </a:r>
            <a:r>
              <a:rPr altLang="zh-CN" sz="2000" dirty="0">
                <a:latin typeface="黑体" charset="0"/>
                <a:ea typeface="黑体" charset="0"/>
                <a:cs typeface="黑体" charset="0"/>
                <a:sym typeface="+mn-ea"/>
              </a:rPr>
              <a:t>无障碍 </a:t>
            </a:r>
            <a:r>
              <a:rPr lang="en-US" altLang="zh-CN" sz="2000" dirty="0">
                <a:latin typeface="黑体" charset="0"/>
                <a:ea typeface="黑体" charset="0"/>
                <a:cs typeface="黑体" charset="0"/>
                <a:sym typeface="+mn-ea"/>
              </a:rPr>
              <a:t>…</a:t>
            </a:r>
            <a:endParaRPr lang="en-US" altLang="zh-CN" sz="2000" dirty="0">
              <a:latin typeface="黑体" charset="0"/>
              <a:ea typeface="黑体" charset="0"/>
              <a:cs typeface="黑体" charset="0"/>
            </a:endParaRPr>
          </a:p>
          <a:p>
            <a:endParaRPr lang="en-US" altLang="zh-CN" sz="2000" dirty="0">
              <a:latin typeface="黑体" charset="0"/>
              <a:ea typeface="黑体" charset="0"/>
              <a:cs typeface="黑体"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W3C</a:t>
            </a:r>
            <a:r>
              <a:rPr kumimoji="1" lang="zh-CN" altLang="en-US" dirty="0"/>
              <a:t> 无障碍资源</a:t>
            </a:r>
          </a:p>
        </p:txBody>
      </p:sp>
      <p:sp>
        <p:nvSpPr>
          <p:cNvPr id="3" name="内容占位符 2"/>
          <p:cNvSpPr>
            <a:spLocks noGrp="1"/>
          </p:cNvSpPr>
          <p:nvPr>
            <p:ph idx="1"/>
          </p:nvPr>
        </p:nvSpPr>
        <p:spPr/>
        <p:txBody>
          <a:bodyPr/>
          <a:lstStyle/>
          <a:p>
            <a:r>
              <a:rPr lang="zh-CN" altLang="en-US" dirty="0">
                <a:latin typeface="黑体" charset="0"/>
                <a:ea typeface="黑体" charset="0"/>
                <a:cs typeface="黑体" charset="0"/>
              </a:rPr>
              <a:t>资源</a:t>
            </a:r>
          </a:p>
          <a:p>
            <a:pPr marL="301625" lvl="1" indent="0">
              <a:buNone/>
            </a:pPr>
            <a:r>
              <a:rPr altLang="zh-CN" sz="2800" dirty="0">
                <a:latin typeface="黑体" charset="0"/>
                <a:ea typeface="黑体" charset="0"/>
                <a:cs typeface="黑体" charset="0"/>
              </a:rPr>
              <a:t>WAI </a:t>
            </a:r>
            <a:r>
              <a:rPr lang="zh-CN" altLang="en-US" sz="2800" dirty="0">
                <a:latin typeface="黑体" charset="0"/>
                <a:ea typeface="黑体" charset="0"/>
                <a:cs typeface="黑体" charset="0"/>
              </a:rPr>
              <a:t>网站：https://www.w3.org/WAI/</a:t>
            </a:r>
          </a:p>
          <a:p>
            <a:pPr marL="301625" lvl="1" indent="0">
              <a:buNone/>
            </a:pPr>
            <a:r>
              <a:rPr lang="zh-CN" altLang="en-US" sz="2800" dirty="0">
                <a:latin typeface="黑体" charset="0"/>
                <a:ea typeface="黑体" charset="0"/>
                <a:cs typeface="黑体" charset="0"/>
              </a:rPr>
              <a:t>各个标准的技术指南，实施技术推荐，测试用例编写，测试工具推荐，立法参考，商业案例等等。</a:t>
            </a:r>
            <a:endParaRPr lang="zh-CN" altLang="en-US" dirty="0">
              <a:latin typeface="黑体" charset="0"/>
              <a:ea typeface="黑体" charset="0"/>
              <a:cs typeface="黑体" charset="0"/>
            </a:endParaRPr>
          </a:p>
          <a:p>
            <a:r>
              <a:rPr lang="zh-CN" altLang="en-US" dirty="0">
                <a:latin typeface="黑体" charset="0"/>
                <a:ea typeface="黑体" charset="0"/>
                <a:cs typeface="黑体" charset="0"/>
              </a:rPr>
              <a:t>课程：</a:t>
            </a:r>
            <a:endParaRPr lang="en-US" altLang="zh-CN" dirty="0">
              <a:latin typeface="黑体" charset="0"/>
              <a:ea typeface="黑体" charset="0"/>
              <a:cs typeface="黑体" charset="0"/>
            </a:endParaRPr>
          </a:p>
          <a:p>
            <a:pPr marL="301625" lvl="1" indent="0">
              <a:buNone/>
            </a:pPr>
            <a:r>
              <a:rPr lang="en-US" altLang="zh-CN" sz="2800" dirty="0">
                <a:latin typeface="黑体" charset="0"/>
                <a:ea typeface="黑体" charset="0"/>
                <a:cs typeface="黑体" charset="0"/>
              </a:rPr>
              <a:t>WAI</a:t>
            </a:r>
            <a:r>
              <a:rPr lang="zh-CN" altLang="en-US" sz="2800" dirty="0">
                <a:latin typeface="黑体" charset="0"/>
                <a:ea typeface="黑体" charset="0"/>
                <a:cs typeface="黑体" charset="0"/>
              </a:rPr>
              <a:t> 课程（联合国教科文组织）：</a:t>
            </a:r>
          </a:p>
          <a:p>
            <a:pPr marL="301625" lvl="1" indent="0">
              <a:buNone/>
            </a:pPr>
            <a:r>
              <a:rPr lang="zh-CN" altLang="en-US" sz="2800" dirty="0">
                <a:latin typeface="黑体" charset="0"/>
                <a:ea typeface="黑体" charset="0"/>
                <a:cs typeface="黑体" charset="0"/>
              </a:rPr>
              <a:t>https://www.w3.org/WAI/fundamentals/foundations-course/</a:t>
            </a:r>
          </a:p>
          <a:p>
            <a:pPr marL="301625" lvl="1" indent="0">
              <a:buNone/>
            </a:pPr>
            <a:endParaRPr lang="en-US" altLang="zh-CN" sz="2000" dirty="0">
              <a:latin typeface="黑体" charset="0"/>
              <a:ea typeface="黑体" charset="0"/>
              <a:cs typeface="黑体" charset="0"/>
            </a:endParaRPr>
          </a:p>
          <a:p>
            <a:endParaRPr lang="en-US" altLang="zh-CN" dirty="0">
              <a:latin typeface="黑体" charset="0"/>
              <a:ea typeface="黑体" charset="0"/>
              <a:cs typeface="黑体" charset="0"/>
            </a:endParaRPr>
          </a:p>
          <a:p>
            <a:endParaRPr kumimoji="1"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参与我们的工作</a:t>
            </a:r>
          </a:p>
        </p:txBody>
      </p:sp>
      <p:sp>
        <p:nvSpPr>
          <p:cNvPr id="3" name="内容占位符 2"/>
          <p:cNvSpPr>
            <a:spLocks noGrp="1"/>
          </p:cNvSpPr>
          <p:nvPr>
            <p:ph idx="1"/>
          </p:nvPr>
        </p:nvSpPr>
        <p:spPr>
          <a:xfrm>
            <a:off x="609600" y="1676400"/>
            <a:ext cx="12424410" cy="5181600"/>
          </a:xfrm>
        </p:spPr>
        <p:txBody>
          <a:bodyPr/>
          <a:lstStyle/>
          <a:p>
            <a:r>
              <a:rPr lang="zh-CN" altLang="en-US" sz="2800"/>
              <a:t>工作组（</a:t>
            </a:r>
            <a:r>
              <a:rPr lang="en-US" altLang="zh-CN" sz="2800"/>
              <a:t>AGWG</a:t>
            </a:r>
            <a:r>
              <a:rPr lang="zh-CN" altLang="en-US" sz="2800"/>
              <a:t>，</a:t>
            </a:r>
            <a:r>
              <a:rPr lang="en-US" altLang="zh-CN" sz="2800"/>
              <a:t>APA</a:t>
            </a:r>
            <a:r>
              <a:rPr lang="zh-CN" altLang="en-US" sz="2800"/>
              <a:t>，</a:t>
            </a:r>
            <a:r>
              <a:rPr lang="en-US" altLang="zh-CN" sz="2800"/>
              <a:t>ARIA</a:t>
            </a:r>
            <a:r>
              <a:rPr lang="zh-CN" altLang="en-US" sz="2800"/>
              <a:t>，</a:t>
            </a:r>
            <a:r>
              <a:rPr lang="en-US" altLang="zh-CN" sz="2800"/>
              <a:t>EOWG</a:t>
            </a:r>
            <a:r>
              <a:rPr lang="zh-CN" altLang="en-US" sz="2800"/>
              <a:t>）</a:t>
            </a:r>
            <a:endParaRPr lang="en-US" altLang="zh-CN" sz="2800"/>
          </a:p>
          <a:p>
            <a:r>
              <a:rPr lang="en-US" altLang="zh-CN" sz="2800"/>
              <a:t>WAI </a:t>
            </a:r>
            <a:r>
              <a:rPr lang="zh-CN" altLang="en-US" sz="2800"/>
              <a:t>兴趣组（</a:t>
            </a:r>
            <a:r>
              <a:rPr lang="en-US" altLang="zh-CN" sz="2800"/>
              <a:t>WAI IG</a:t>
            </a:r>
            <a:r>
              <a:rPr lang="zh-CN" altLang="en-US" sz="2800"/>
              <a:t>）</a:t>
            </a:r>
            <a:endParaRPr lang="en-US" altLang="zh-CN" sz="2800"/>
          </a:p>
          <a:p>
            <a:pPr lvl="1"/>
            <a:r>
              <a:rPr lang="en-US" altLang="zh-CN" sz="2800"/>
              <a:t>https://www.w3.org/WAI/about/groups/waiig/</a:t>
            </a:r>
          </a:p>
          <a:p>
            <a:r>
              <a:rPr lang="en-US" altLang="zh-CN" sz="2800"/>
              <a:t>W3C </a:t>
            </a:r>
            <a:r>
              <a:rPr lang="zh-CN" altLang="en-US" sz="2800"/>
              <a:t>中文无障碍社区组</a:t>
            </a:r>
            <a:r>
              <a:rPr lang="en-US" altLang="zh-CN" sz="2800"/>
              <a:t> </a:t>
            </a:r>
          </a:p>
          <a:p>
            <a:pPr lvl="1"/>
            <a:r>
              <a:rPr lang="en-US" altLang="zh-CN" sz="2800"/>
              <a:t>https://www.w3.org/community/cnwa/</a:t>
            </a:r>
          </a:p>
          <a:p>
            <a:endParaRPr lang="zh-CN" altLang="en-US" sz="2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id="{248027BA-CB34-C745-BB4C-AECAD26D326E}"/>
              </a:ext>
            </a:extLst>
          </p:cNvPr>
          <p:cNvPicPr>
            <a:picLocks noGrp="1" noChangeAspect="1"/>
          </p:cNvPicPr>
          <p:nvPr>
            <p:ph idx="1"/>
          </p:nvPr>
        </p:nvPicPr>
        <p:blipFill>
          <a:blip r:embed="rId2"/>
          <a:stretch>
            <a:fillRect/>
          </a:stretch>
        </p:blipFill>
        <p:spPr>
          <a:xfrm>
            <a:off x="1448844" y="350730"/>
            <a:ext cx="9360497" cy="4371582"/>
          </a:xfrm>
          <a:prstGeom prst="rect">
            <a:avLst/>
          </a:prstGeom>
        </p:spPr>
      </p:pic>
      <p:sp>
        <p:nvSpPr>
          <p:cNvPr id="5" name="矩形 4">
            <a:extLst>
              <a:ext uri="{FF2B5EF4-FFF2-40B4-BE49-F238E27FC236}">
                <a16:creationId xmlns:a16="http://schemas.microsoft.com/office/drawing/2014/main" id="{0B31758E-CB78-E848-8493-6104897043CE}"/>
              </a:ext>
            </a:extLst>
          </p:cNvPr>
          <p:cNvSpPr/>
          <p:nvPr/>
        </p:nvSpPr>
        <p:spPr>
          <a:xfrm>
            <a:off x="2175354" y="4993151"/>
            <a:ext cx="8267179" cy="769441"/>
          </a:xfrm>
          <a:prstGeom prst="rect">
            <a:avLst/>
          </a:prstGeom>
        </p:spPr>
        <p:txBody>
          <a:bodyPr wrap="square">
            <a:spAutoFit/>
          </a:bodyPr>
          <a:lstStyle/>
          <a:p>
            <a:r>
              <a:rPr lang="zh-CN" altLang="en-US" dirty="0"/>
              <a:t>https://github.com/w3c/cnwa</a:t>
            </a:r>
          </a:p>
        </p:txBody>
      </p:sp>
    </p:spTree>
    <p:extLst>
      <p:ext uri="{BB962C8B-B14F-4D97-AF65-F5344CB8AC3E}">
        <p14:creationId xmlns:p14="http://schemas.microsoft.com/office/powerpoint/2010/main" val="2392702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3386866-30B7-0B4E-8C34-85E9C4E96EF5}"/>
              </a:ext>
            </a:extLst>
          </p:cNvPr>
          <p:cNvPicPr>
            <a:picLocks noChangeAspect="1"/>
          </p:cNvPicPr>
          <p:nvPr/>
        </p:nvPicPr>
        <p:blipFill>
          <a:blip r:embed="rId2"/>
          <a:stretch>
            <a:fillRect/>
          </a:stretch>
        </p:blipFill>
        <p:spPr>
          <a:xfrm>
            <a:off x="2437081" y="288099"/>
            <a:ext cx="7258064" cy="4996173"/>
          </a:xfrm>
          <a:prstGeom prst="rect">
            <a:avLst/>
          </a:prstGeom>
        </p:spPr>
      </p:pic>
      <p:sp>
        <p:nvSpPr>
          <p:cNvPr id="10" name="文本框 9">
            <a:extLst>
              <a:ext uri="{FF2B5EF4-FFF2-40B4-BE49-F238E27FC236}">
                <a16:creationId xmlns:a16="http://schemas.microsoft.com/office/drawing/2014/main" id="{797133D8-C093-F24A-98E1-22AC8D82D1CE}"/>
              </a:ext>
            </a:extLst>
          </p:cNvPr>
          <p:cNvSpPr txBox="1"/>
          <p:nvPr/>
        </p:nvSpPr>
        <p:spPr>
          <a:xfrm>
            <a:off x="1427967" y="5284272"/>
            <a:ext cx="9620198" cy="769441"/>
          </a:xfrm>
          <a:prstGeom prst="rect">
            <a:avLst/>
          </a:prstGeom>
          <a:noFill/>
        </p:spPr>
        <p:txBody>
          <a:bodyPr wrap="none" rtlCol="0">
            <a:spAutoFit/>
          </a:bodyPr>
          <a:lstStyle/>
          <a:p>
            <a:r>
              <a:rPr kumimoji="1" lang="en-US" altLang="zh-CN" dirty="0"/>
              <a:t>https://www.w3.org/community/</a:t>
            </a:r>
            <a:r>
              <a:rPr kumimoji="1" lang="en-US" altLang="zh-CN" dirty="0" err="1"/>
              <a:t>cnwa</a:t>
            </a:r>
            <a:r>
              <a:rPr kumimoji="1" lang="en-US" altLang="zh-CN" dirty="0"/>
              <a:t>/</a:t>
            </a:r>
            <a:endParaRPr kumimoji="1" lang="zh-CN" altLang="en-US" dirty="0"/>
          </a:p>
        </p:txBody>
      </p:sp>
    </p:spTree>
    <p:extLst>
      <p:ext uri="{BB962C8B-B14F-4D97-AF65-F5344CB8AC3E}">
        <p14:creationId xmlns:p14="http://schemas.microsoft.com/office/powerpoint/2010/main" val="4121986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91510" y="1520825"/>
            <a:ext cx="5632450" cy="3266440"/>
          </a:xfrm>
          <a:prstGeom prst="rect">
            <a:avLst/>
          </a:prstGeom>
          <a:noFill/>
        </p:spPr>
        <p:txBody>
          <a:bodyPr wrap="square" rtlCol="0">
            <a:spAutoFit/>
          </a:bodyPr>
          <a:lstStyle/>
          <a:p>
            <a:pPr algn="ctr">
              <a:lnSpc>
                <a:spcPct val="120000"/>
              </a:lnSpc>
            </a:pPr>
            <a:r>
              <a:rPr lang="zh-CN" altLang="en-US" dirty="0">
                <a:solidFill>
                  <a:schemeClr val="tx1"/>
                </a:solidFill>
                <a:latin typeface="黑体" charset="0"/>
                <a:ea typeface="黑体" charset="0"/>
                <a:cs typeface="黑体" charset="0"/>
              </a:rPr>
              <a:t>谢谢观看</a:t>
            </a:r>
            <a:endParaRPr lang="en-US" altLang="zh-CN" dirty="0">
              <a:solidFill>
                <a:schemeClr val="tx1"/>
              </a:solidFill>
              <a:latin typeface="黑体" charset="0"/>
              <a:ea typeface="黑体" charset="0"/>
              <a:cs typeface="黑体" charset="0"/>
            </a:endParaRPr>
          </a:p>
          <a:p>
            <a:pPr algn="ctr">
              <a:lnSpc>
                <a:spcPct val="120000"/>
              </a:lnSpc>
            </a:pPr>
            <a:r>
              <a:rPr lang="zh-CN" altLang="en-US" dirty="0">
                <a:solidFill>
                  <a:schemeClr val="tx1"/>
                </a:solidFill>
                <a:latin typeface="黑体" charset="0"/>
                <a:ea typeface="黑体" charset="0"/>
                <a:cs typeface="黑体" charset="0"/>
              </a:rPr>
              <a:t>欢迎交流</a:t>
            </a:r>
            <a:endParaRPr lang="en-US" dirty="0">
              <a:solidFill>
                <a:schemeClr val="tx1"/>
              </a:solidFill>
              <a:latin typeface="黑体" charset="0"/>
              <a:ea typeface="黑体" charset="0"/>
              <a:cs typeface="黑体" charset="0"/>
            </a:endParaRPr>
          </a:p>
          <a:p>
            <a:pPr algn="ctr">
              <a:lnSpc>
                <a:spcPct val="120000"/>
              </a:lnSpc>
            </a:pPr>
            <a:endParaRPr lang="en-US" altLang="zh-CN" sz="2800" dirty="0">
              <a:latin typeface="黑体" charset="0"/>
              <a:ea typeface="黑体" charset="0"/>
              <a:cs typeface="黑体" charset="0"/>
            </a:endParaRPr>
          </a:p>
          <a:p>
            <a:pPr lvl="1" algn="ctr">
              <a:lnSpc>
                <a:spcPct val="120000"/>
              </a:lnSpc>
            </a:pPr>
            <a:r>
              <a:rPr lang="zh-CN" altLang="en-US" sz="2800" dirty="0">
                <a:latin typeface="黑体" charset="0"/>
                <a:ea typeface="黑体" charset="0"/>
                <a:cs typeface="黑体" charset="0"/>
              </a:rPr>
              <a:t>邮箱：</a:t>
            </a:r>
            <a:r>
              <a:rPr lang="en-US" altLang="zh-CN" sz="2800" dirty="0">
                <a:latin typeface="黑体" charset="0"/>
                <a:ea typeface="黑体" charset="0"/>
                <a:cs typeface="黑体" charset="0"/>
                <a:hlinkClick r:id="rId2"/>
              </a:rPr>
              <a:t>ran@w3.org</a:t>
            </a:r>
            <a:endParaRPr lang="en-US" altLang="zh-CN" sz="2800" dirty="0">
              <a:latin typeface="黑体" charset="0"/>
              <a:ea typeface="黑体" charset="0"/>
              <a:cs typeface="黑体" charset="0"/>
            </a:endParaRPr>
          </a:p>
          <a:p>
            <a:pPr lvl="1" algn="ctr">
              <a:lnSpc>
                <a:spcPct val="120000"/>
              </a:lnSpc>
            </a:pPr>
            <a:r>
              <a:rPr lang="zh-CN" altLang="en-US" sz="2800" dirty="0">
                <a:latin typeface="黑体" charset="0"/>
                <a:ea typeface="黑体" charset="0"/>
                <a:cs typeface="黑体" charset="0"/>
              </a:rPr>
              <a:t>电话</a:t>
            </a:r>
            <a:r>
              <a:rPr lang="en-US" altLang="zh-CN" sz="2800" dirty="0">
                <a:latin typeface="黑体" charset="0"/>
                <a:ea typeface="黑体" charset="0"/>
                <a:cs typeface="黑体" charset="0"/>
              </a:rPr>
              <a:t>/</a:t>
            </a:r>
            <a:r>
              <a:rPr lang="zh-CN" altLang="en-US" sz="2800" dirty="0">
                <a:latin typeface="黑体" charset="0"/>
                <a:ea typeface="黑体" charset="0"/>
                <a:cs typeface="黑体" charset="0"/>
              </a:rPr>
              <a:t>微信：</a:t>
            </a:r>
            <a:r>
              <a:rPr lang="en-US" altLang="zh-CN" sz="2800" dirty="0">
                <a:latin typeface="黑体" charset="0"/>
                <a:ea typeface="黑体" charset="0"/>
                <a:cs typeface="黑体" charset="0"/>
              </a:rPr>
              <a:t>15929961186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7592"/>
            <a:ext cx="11582400" cy="1139825"/>
          </a:xfrm>
        </p:spPr>
        <p:txBody>
          <a:bodyPr/>
          <a:lstStyle/>
          <a:p>
            <a:r>
              <a:rPr lang="en-US" dirty="0">
                <a:solidFill>
                  <a:schemeClr val="tx1"/>
                </a:solidFill>
                <a:latin typeface="黑体" charset="0"/>
                <a:ea typeface="黑体" charset="0"/>
                <a:cs typeface="黑体" charset="0"/>
              </a:rPr>
              <a:t>W3C </a:t>
            </a:r>
            <a:r>
              <a:rPr lang="zh-CN" altLang="en-US" dirty="0">
                <a:solidFill>
                  <a:schemeClr val="tx1"/>
                </a:solidFill>
                <a:latin typeface="黑体" charset="0"/>
                <a:ea typeface="黑体" charset="0"/>
                <a:cs typeface="黑体" charset="0"/>
              </a:rPr>
              <a:t>无障碍推进计划（</a:t>
            </a:r>
            <a:r>
              <a:rPr lang="en-US" altLang="zh-CN" dirty="0">
                <a:solidFill>
                  <a:schemeClr val="tx1"/>
                </a:solidFill>
                <a:latin typeface="黑体" charset="0"/>
                <a:ea typeface="黑体" charset="0"/>
                <a:cs typeface="黑体" charset="0"/>
              </a:rPr>
              <a:t>WAI</a:t>
            </a:r>
            <a:r>
              <a:rPr lang="zh-CN" altLang="en-US" dirty="0">
                <a:solidFill>
                  <a:schemeClr val="tx1"/>
                </a:solidFill>
                <a:latin typeface="黑体" charset="0"/>
                <a:ea typeface="黑体" charset="0"/>
                <a:cs typeface="黑体" charset="0"/>
              </a:rPr>
              <a:t>）</a:t>
            </a:r>
          </a:p>
        </p:txBody>
      </p:sp>
      <p:sp>
        <p:nvSpPr>
          <p:cNvPr id="7" name="Content Placeholder 2"/>
          <p:cNvSpPr txBox="1"/>
          <p:nvPr/>
        </p:nvSpPr>
        <p:spPr bwMode="auto">
          <a:xfrm>
            <a:off x="1144270" y="1520190"/>
            <a:ext cx="7757795" cy="1238885"/>
          </a:xfrm>
          <a:prstGeom prst="rect">
            <a:avLst/>
          </a:prstGeom>
          <a:noFill/>
          <a:ln w="9525">
            <a:noFill/>
            <a:miter lim="800000"/>
          </a:ln>
        </p:spPr>
        <p:txBody>
          <a:bodyPr vert="horz" wrap="square" lIns="91440" tIns="45720" rIns="91440" bIns="45720" numCol="1" anchor="t" anchorCtr="0" compatLnSpc="1"/>
          <a:lstStyle>
            <a:lvl1pPr marL="301625" marR="0" indent="-301625" algn="l" defTabSz="914400" rtl="0" eaLnBrk="0" fontAlgn="base" latinLnBrk="0" hangingPunct="0">
              <a:lnSpc>
                <a:spcPct val="100000"/>
              </a:lnSpc>
              <a:spcBef>
                <a:spcPts val="1500"/>
              </a:spcBef>
              <a:spcAft>
                <a:spcPct val="0"/>
              </a:spcAft>
              <a:buClr>
                <a:srgbClr val="EED009"/>
              </a:buClr>
              <a:buSzPct val="125000"/>
              <a:buFont typeface="Wingdings" panose="05000000000000000000" pitchFamily="2" charset="2"/>
              <a:buChar char="§"/>
              <a:defRPr sz="3200" b="0">
                <a:solidFill>
                  <a:srgbClr val="EAEAEA"/>
                </a:solidFill>
                <a:latin typeface="Noto Sans" panose="020B0502040504020204" pitchFamily="34"/>
                <a:ea typeface="Noto Sans" panose="020B0502040504020204" pitchFamily="34"/>
                <a:cs typeface="Noto Sans" panose="020B0502040504020204" pitchFamily="34"/>
              </a:defRPr>
            </a:lvl1pPr>
            <a:lvl2pPr marL="603250" marR="0" indent="-301625" algn="l" defTabSz="914400" rtl="0" eaLnBrk="0" fontAlgn="base" latinLnBrk="0" hangingPunct="0">
              <a:lnSpc>
                <a:spcPct val="100000"/>
              </a:lnSpc>
              <a:spcBef>
                <a:spcPts val="1500"/>
              </a:spcBef>
              <a:spcAft>
                <a:spcPct val="0"/>
              </a:spcAft>
              <a:buClr>
                <a:srgbClr val="EED009"/>
              </a:buClr>
              <a:buSzPct val="75000"/>
              <a:buFont typeface="Wingdings" panose="05000000000000000000" pitchFamily="2" charset="2"/>
              <a:buChar char="§"/>
              <a:defRPr lang="en-US" sz="3200" b="0" dirty="0">
                <a:solidFill>
                  <a:srgbClr val="EAEAEA"/>
                </a:solidFill>
                <a:latin typeface="Noto Sans" panose="020B0502040504020204" pitchFamily="34"/>
                <a:ea typeface="Noto Sans" panose="020B0502040504020204" pitchFamily="34"/>
                <a:cs typeface="Noto Sans" panose="020B0502040504020204" pitchFamily="34"/>
              </a:defRPr>
            </a:lvl2pPr>
            <a:lvl3pPr marL="905510" marR="0" indent="-301625" algn="l" defTabSz="914400" rtl="0" eaLnBrk="0" fontAlgn="base" latinLnBrk="0" hangingPunct="0">
              <a:lnSpc>
                <a:spcPct val="100000"/>
              </a:lnSpc>
              <a:spcBef>
                <a:spcPts val="1500"/>
              </a:spcBef>
              <a:spcAft>
                <a:spcPct val="0"/>
              </a:spcAft>
              <a:buClr>
                <a:srgbClr val="EED009"/>
              </a:buClr>
              <a:buSzPct val="75000"/>
              <a:buFont typeface="Arial" panose="020B0604020202020204" pitchFamily="34" charset="0"/>
              <a:buChar char="•"/>
              <a:defRPr lang="en-US" sz="3200" b="0" dirty="0" smtClean="0">
                <a:solidFill>
                  <a:schemeClr val="tx1"/>
                </a:solidFill>
                <a:latin typeface="Noto Sans" panose="020B0502040504020204" pitchFamily="34"/>
                <a:ea typeface="Noto Sans" panose="020B0502040504020204" pitchFamily="34"/>
                <a:cs typeface="Noto Sans" panose="020B0502040504020204" pitchFamily="34"/>
              </a:defRPr>
            </a:lvl3pPr>
            <a:lvl4pPr marL="1207135" marR="0" indent="-301625" algn="l" defTabSz="914400" rtl="0" eaLnBrk="0" fontAlgn="base" latinLnBrk="0" hangingPunct="0">
              <a:lnSpc>
                <a:spcPct val="100000"/>
              </a:lnSpc>
              <a:spcBef>
                <a:spcPts val="1100"/>
              </a:spcBef>
              <a:spcAft>
                <a:spcPct val="0"/>
              </a:spcAft>
              <a:buClr>
                <a:srgbClr val="EED009"/>
              </a:buClr>
              <a:buSzPct val="50000"/>
              <a:buFont typeface="Wingdings" panose="05000000000000000000" pitchFamily="2" charset="2"/>
              <a:buChar char="§"/>
              <a:defRPr lang="en-US" sz="3200" b="0" dirty="0" smtClean="0">
                <a:solidFill>
                  <a:schemeClr val="tx1"/>
                </a:solidFill>
                <a:latin typeface="Noto Sans" panose="020B0502040504020204" pitchFamily="34"/>
                <a:ea typeface="Noto Sans" panose="020B0502040504020204" pitchFamily="34"/>
                <a:cs typeface="Noto Sans" panose="020B0502040504020204" pitchFamily="34"/>
              </a:defRPr>
            </a:lvl4pPr>
            <a:lvl5pPr marL="1499870" marR="0" indent="-301625" algn="l" defTabSz="914400" rtl="0" eaLnBrk="0" fontAlgn="base" latinLnBrk="0" hangingPunct="0">
              <a:lnSpc>
                <a:spcPct val="100000"/>
              </a:lnSpc>
              <a:spcBef>
                <a:spcPts val="1100"/>
              </a:spcBef>
              <a:spcAft>
                <a:spcPct val="0"/>
              </a:spcAft>
              <a:buClr>
                <a:srgbClr val="EED009"/>
              </a:buClr>
              <a:buSzPct val="33000"/>
              <a:buFont typeface="Arial" panose="020B0604020202020204" pitchFamily="34" charset="0"/>
              <a:buChar char="•"/>
              <a:defRPr lang="en-US" sz="3200" b="0" dirty="0">
                <a:solidFill>
                  <a:schemeClr val="tx1"/>
                </a:solidFill>
                <a:latin typeface="Noto Sans" panose="020B0502040504020204" pitchFamily="34"/>
                <a:ea typeface="Noto Sans" panose="020B0502040504020204" pitchFamily="34"/>
                <a:cs typeface="Noto Sans" panose="020B0502040504020204" pitchFamily="34"/>
              </a:defRPr>
            </a:lvl5pPr>
            <a:lvl6pPr marL="2514600" indent="-228600" algn="l" rtl="0" fontAlgn="base">
              <a:spcBef>
                <a:spcPct val="45000"/>
              </a:spcBef>
              <a:spcAft>
                <a:spcPct val="0"/>
              </a:spcAft>
              <a:buClr>
                <a:schemeClr val="tx1"/>
              </a:buClr>
              <a:buSzPct val="75000"/>
              <a:buFont typeface="Wingdings" panose="05000000000000000000" pitchFamily="2" charset="2"/>
              <a:buChar char="l"/>
              <a:defRPr sz="2000">
                <a:solidFill>
                  <a:schemeClr val="tx1"/>
                </a:solidFill>
                <a:latin typeface="+mn-lt"/>
              </a:defRPr>
            </a:lvl6pPr>
            <a:lvl7pPr marL="2971800" indent="-228600" algn="l" rtl="0" fontAlgn="base">
              <a:spcBef>
                <a:spcPct val="45000"/>
              </a:spcBef>
              <a:spcAft>
                <a:spcPct val="0"/>
              </a:spcAft>
              <a:buClr>
                <a:schemeClr val="tx1"/>
              </a:buClr>
              <a:buSzPct val="75000"/>
              <a:buFont typeface="Wingdings" panose="05000000000000000000" pitchFamily="2" charset="2"/>
              <a:buChar char="l"/>
              <a:defRPr sz="2000">
                <a:solidFill>
                  <a:schemeClr val="tx1"/>
                </a:solidFill>
                <a:latin typeface="+mn-lt"/>
              </a:defRPr>
            </a:lvl7pPr>
            <a:lvl8pPr marL="3429000" indent="-228600" algn="l" rtl="0" fontAlgn="base">
              <a:spcBef>
                <a:spcPct val="45000"/>
              </a:spcBef>
              <a:spcAft>
                <a:spcPct val="0"/>
              </a:spcAft>
              <a:buClr>
                <a:schemeClr val="tx1"/>
              </a:buClr>
              <a:buSzPct val="75000"/>
              <a:buFont typeface="Wingdings" panose="05000000000000000000" pitchFamily="2" charset="2"/>
              <a:buChar char="l"/>
              <a:defRPr sz="2000">
                <a:solidFill>
                  <a:schemeClr val="tx1"/>
                </a:solidFill>
                <a:latin typeface="+mn-lt"/>
              </a:defRPr>
            </a:lvl8pPr>
            <a:lvl9pPr marL="3886200" indent="-228600" algn="l" rtl="0" fontAlgn="base">
              <a:spcBef>
                <a:spcPct val="45000"/>
              </a:spcBef>
              <a:spcAft>
                <a:spcPct val="0"/>
              </a:spcAft>
              <a:buClr>
                <a:schemeClr val="tx1"/>
              </a:buClr>
              <a:buSzPct val="75000"/>
              <a:buFont typeface="Wingdings" panose="05000000000000000000" pitchFamily="2" charset="2"/>
              <a:buChar char="l"/>
              <a:defRPr sz="2000">
                <a:solidFill>
                  <a:schemeClr val="tx1"/>
                </a:solidFill>
                <a:latin typeface="+mn-lt"/>
              </a:defRPr>
            </a:lvl9pPr>
          </a:lstStyle>
          <a:p>
            <a:r>
              <a:rPr lang="en-US" altLang="zh-CN" sz="2800" kern="0" dirty="0">
                <a:latin typeface="黑体" charset="0"/>
                <a:ea typeface="黑体" charset="0"/>
                <a:cs typeface="黑体" charset="0"/>
              </a:rPr>
              <a:t>W3C </a:t>
            </a:r>
            <a:r>
              <a:rPr lang="zh-CN" altLang="en-US" sz="2800" kern="0" dirty="0">
                <a:latin typeface="黑体" charset="0"/>
                <a:ea typeface="黑体" charset="0"/>
                <a:cs typeface="黑体" charset="0"/>
              </a:rPr>
              <a:t>的无障碍工作在</a:t>
            </a:r>
            <a:r>
              <a:rPr lang="en-US" altLang="zh-CN" sz="2800" kern="0" dirty="0">
                <a:latin typeface="黑体" charset="0"/>
                <a:ea typeface="黑体" charset="0"/>
                <a:cs typeface="黑体" charset="0"/>
              </a:rPr>
              <a:t> WAI </a:t>
            </a:r>
            <a:r>
              <a:rPr lang="zh-CN" altLang="en-US" sz="2800" kern="0" dirty="0">
                <a:latin typeface="黑体" charset="0"/>
                <a:ea typeface="黑体" charset="0"/>
                <a:cs typeface="黑体" charset="0"/>
              </a:rPr>
              <a:t>下进行；</a:t>
            </a:r>
            <a:endParaRPr lang="en-US" altLang="zh-CN" sz="2800" kern="0" dirty="0">
              <a:latin typeface="黑体" charset="0"/>
              <a:ea typeface="黑体" charset="0"/>
              <a:cs typeface="黑体" charset="0"/>
            </a:endParaRPr>
          </a:p>
          <a:p>
            <a:r>
              <a:rPr lang="en-US" altLang="zh-CN" sz="2800" kern="0" dirty="0">
                <a:latin typeface="黑体" charset="0"/>
                <a:ea typeface="黑体" charset="0"/>
                <a:cs typeface="黑体" charset="0"/>
              </a:rPr>
              <a:t>WAI </a:t>
            </a:r>
            <a:r>
              <a:rPr lang="zh-CN" altLang="en-US" sz="2800" kern="0" dirty="0">
                <a:latin typeface="黑体" charset="0"/>
                <a:ea typeface="黑体" charset="0"/>
                <a:cs typeface="黑体" charset="0"/>
              </a:rPr>
              <a:t>工作包括：</a:t>
            </a:r>
          </a:p>
          <a:p>
            <a:pPr marL="0" indent="0">
              <a:lnSpc>
                <a:spcPct val="130000"/>
              </a:lnSpc>
              <a:buNone/>
            </a:pPr>
            <a:endParaRPr lang="zh-CN" altLang="en-US" sz="2800" kern="0" dirty="0">
              <a:latin typeface="黑体" charset="0"/>
              <a:ea typeface="黑体" charset="0"/>
              <a:cs typeface="黑体" charset="0"/>
            </a:endParaRPr>
          </a:p>
        </p:txBody>
      </p:sp>
      <p:sp>
        <p:nvSpPr>
          <p:cNvPr id="4" name="文本框 3"/>
          <p:cNvSpPr txBox="1"/>
          <p:nvPr/>
        </p:nvSpPr>
        <p:spPr>
          <a:xfrm>
            <a:off x="1789473" y="2861213"/>
            <a:ext cx="4523105" cy="3046095"/>
          </a:xfrm>
          <a:prstGeom prst="rect">
            <a:avLst/>
          </a:prstGeom>
          <a:noFill/>
        </p:spPr>
        <p:txBody>
          <a:bodyPr wrap="none" rtlCol="0">
            <a:spAutoFit/>
          </a:bodyPr>
          <a:lstStyle/>
          <a:p>
            <a:pPr marL="301625" lvl="1" indent="-301625" algn="l" defTabSz="914400" eaLnBrk="0" hangingPunct="0">
              <a:lnSpc>
                <a:spcPct val="90000"/>
              </a:lnSpc>
              <a:spcBef>
                <a:spcPts val="1500"/>
              </a:spcBef>
              <a:buClr>
                <a:srgbClr val="EED009"/>
              </a:buClr>
              <a:buFont typeface="Wingdings" panose="05000000000000000000" pitchFamily="2" charset="2"/>
              <a:buChar char="§"/>
            </a:pPr>
            <a:r>
              <a:rPr lang="zh-CN" altLang="en-US" sz="2400" b="0" kern="0" dirty="0">
                <a:solidFill>
                  <a:srgbClr val="EAEAEA"/>
                </a:solidFill>
                <a:latin typeface="黑体" charset="0"/>
                <a:ea typeface="黑体" charset="0"/>
                <a:cs typeface="黑体" charset="0"/>
                <a:sym typeface="+mn-ea"/>
              </a:rPr>
              <a:t>所有 W3C 标准的无障碍审查</a:t>
            </a:r>
            <a:endParaRPr lang="zh-CN" altLang="en-US" sz="2400" b="0" kern="0" dirty="0">
              <a:solidFill>
                <a:srgbClr val="EAEAEA"/>
              </a:solidFill>
              <a:latin typeface="黑体" charset="0"/>
              <a:ea typeface="黑体" charset="0"/>
              <a:cs typeface="黑体" charset="0"/>
            </a:endParaRPr>
          </a:p>
          <a:p>
            <a:pPr marL="301625" lvl="1" indent="-301625" algn="l" defTabSz="914400" eaLnBrk="0" hangingPunct="0">
              <a:lnSpc>
                <a:spcPct val="90000"/>
              </a:lnSpc>
              <a:spcBef>
                <a:spcPts val="1500"/>
              </a:spcBef>
              <a:buClr>
                <a:srgbClr val="EED009"/>
              </a:buClr>
              <a:buFont typeface="Wingdings" panose="05000000000000000000" pitchFamily="2" charset="2"/>
              <a:buChar char="§"/>
            </a:pPr>
            <a:r>
              <a:rPr lang="zh-CN" altLang="en-US" sz="2400" b="0" kern="0" dirty="0">
                <a:solidFill>
                  <a:srgbClr val="EAEAEA"/>
                </a:solidFill>
                <a:latin typeface="黑体" charset="0"/>
                <a:ea typeface="黑体" charset="0"/>
                <a:cs typeface="黑体" charset="0"/>
                <a:sym typeface="+mn-ea"/>
              </a:rPr>
              <a:t>无障碍标准和指南</a:t>
            </a:r>
            <a:endParaRPr lang="zh-CN" altLang="en-US" sz="2400" b="0" kern="0" dirty="0">
              <a:solidFill>
                <a:srgbClr val="EAEAEA"/>
              </a:solidFill>
              <a:latin typeface="黑体" charset="0"/>
              <a:ea typeface="黑体" charset="0"/>
              <a:cs typeface="黑体" charset="0"/>
            </a:endParaRPr>
          </a:p>
          <a:p>
            <a:pPr marL="301625" lvl="1" indent="-301625" algn="l" defTabSz="914400" eaLnBrk="0" hangingPunct="0">
              <a:lnSpc>
                <a:spcPct val="90000"/>
              </a:lnSpc>
              <a:spcBef>
                <a:spcPts val="1500"/>
              </a:spcBef>
              <a:buClr>
                <a:srgbClr val="EED009"/>
              </a:buClr>
              <a:buFont typeface="Wingdings" panose="05000000000000000000" pitchFamily="2" charset="2"/>
              <a:buChar char="§"/>
            </a:pPr>
            <a:r>
              <a:rPr lang="zh-CN" altLang="en-US" sz="2400" b="0" kern="0" dirty="0">
                <a:solidFill>
                  <a:srgbClr val="EAEAEA"/>
                </a:solidFill>
                <a:latin typeface="黑体" charset="0"/>
                <a:ea typeface="黑体" charset="0"/>
                <a:cs typeface="黑体" charset="0"/>
                <a:sym typeface="+mn-ea"/>
              </a:rPr>
              <a:t>技术、教育和培训资源</a:t>
            </a:r>
            <a:endParaRPr lang="zh-CN" altLang="en-US" sz="2400" b="0" kern="0" dirty="0">
              <a:solidFill>
                <a:srgbClr val="EAEAEA"/>
              </a:solidFill>
              <a:latin typeface="黑体" charset="0"/>
              <a:ea typeface="黑体" charset="0"/>
              <a:cs typeface="黑体" charset="0"/>
            </a:endParaRPr>
          </a:p>
          <a:p>
            <a:pPr marL="301625" lvl="1" indent="-301625" algn="l" defTabSz="914400" eaLnBrk="0" hangingPunct="0">
              <a:lnSpc>
                <a:spcPct val="90000"/>
              </a:lnSpc>
              <a:spcBef>
                <a:spcPts val="1500"/>
              </a:spcBef>
              <a:buClr>
                <a:srgbClr val="EED009"/>
              </a:buClr>
              <a:buFont typeface="Wingdings" panose="05000000000000000000" pitchFamily="2" charset="2"/>
              <a:buChar char="§"/>
            </a:pPr>
            <a:r>
              <a:rPr lang="zh-CN" altLang="en-US" sz="2400" b="0" kern="0" dirty="0">
                <a:solidFill>
                  <a:srgbClr val="EAEAEA"/>
                </a:solidFill>
                <a:latin typeface="黑体" charset="0"/>
                <a:ea typeface="黑体" charset="0"/>
                <a:cs typeface="黑体" charset="0"/>
                <a:sym typeface="+mn-ea"/>
              </a:rPr>
              <a:t>无障碍评估及测试的资源</a:t>
            </a:r>
            <a:endParaRPr lang="zh-CN" altLang="en-US" sz="2400" b="0" kern="0" dirty="0">
              <a:solidFill>
                <a:srgbClr val="EAEAEA"/>
              </a:solidFill>
              <a:latin typeface="黑体" charset="0"/>
              <a:ea typeface="黑体" charset="0"/>
              <a:cs typeface="黑体" charset="0"/>
            </a:endParaRPr>
          </a:p>
          <a:p>
            <a:pPr marL="301625" lvl="1" indent="-301625" algn="l" defTabSz="914400" eaLnBrk="0" hangingPunct="0">
              <a:lnSpc>
                <a:spcPct val="90000"/>
              </a:lnSpc>
              <a:spcBef>
                <a:spcPts val="1500"/>
              </a:spcBef>
              <a:buClr>
                <a:srgbClr val="EED009"/>
              </a:buClr>
              <a:buFont typeface="Wingdings" panose="05000000000000000000" pitchFamily="2" charset="2"/>
              <a:buChar char="§"/>
            </a:pPr>
            <a:r>
              <a:rPr lang="zh-CN" altLang="en-US" sz="2400" b="0" kern="0" dirty="0">
                <a:solidFill>
                  <a:srgbClr val="EAEAEA"/>
                </a:solidFill>
                <a:latin typeface="黑体" charset="0"/>
                <a:ea typeface="黑体" charset="0"/>
                <a:cs typeface="黑体" charset="0"/>
                <a:sym typeface="+mn-ea"/>
              </a:rPr>
              <a:t>与用户、研究、产业相协调</a:t>
            </a:r>
            <a:endParaRPr lang="zh-CN" altLang="en-US" sz="2400" b="0" kern="0" dirty="0">
              <a:solidFill>
                <a:srgbClr val="EAEAEA"/>
              </a:solidFill>
              <a:latin typeface="黑体" charset="0"/>
              <a:ea typeface="黑体" charset="0"/>
              <a:cs typeface="黑体" charset="0"/>
            </a:endParaRPr>
          </a:p>
          <a:p>
            <a:pPr marL="301625" lvl="1" indent="-301625" algn="l" defTabSz="914400" eaLnBrk="0" hangingPunct="0">
              <a:lnSpc>
                <a:spcPct val="90000"/>
              </a:lnSpc>
              <a:spcBef>
                <a:spcPts val="1500"/>
              </a:spcBef>
              <a:buClr>
                <a:srgbClr val="EED009"/>
              </a:buClr>
              <a:buFont typeface="Wingdings" panose="05000000000000000000" pitchFamily="2" charset="2"/>
              <a:buChar char="§"/>
            </a:pPr>
            <a:r>
              <a:rPr lang="zh-CN" altLang="en-US" sz="2400" b="0" kern="0" dirty="0">
                <a:solidFill>
                  <a:srgbClr val="EAEAEA"/>
                </a:solidFill>
                <a:latin typeface="黑体" charset="0"/>
                <a:ea typeface="黑体" charset="0"/>
                <a:cs typeface="黑体" charset="0"/>
                <a:sym typeface="+mn-ea"/>
              </a:rPr>
              <a:t>促进全球无障碍标准统一</a:t>
            </a:r>
            <a:endParaRPr lang="zh-CN" altLang="en-US" sz="2400" b="0" kern="0" dirty="0">
              <a:solidFill>
                <a:srgbClr val="EAEAEA"/>
              </a:solidFill>
              <a:latin typeface="黑体" charset="0"/>
              <a:ea typeface="黑体" charset="0"/>
              <a:cs typeface="黑体"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W3C</a:t>
            </a:r>
            <a:r>
              <a:rPr kumimoji="1" lang="zh-CN" altLang="en-US" dirty="0"/>
              <a:t> 无障碍标准主要的体系</a:t>
            </a:r>
          </a:p>
        </p:txBody>
      </p:sp>
      <p:pic>
        <p:nvPicPr>
          <p:cNvPr id="4" name="Picture 3" descr="Web content is circled at the top of an image showing web developers in lower left, then authoring tools, evalution tools, and web content in top middle. Users are in lower right, then assistive technologies, browers and media players, and web content in top middle. Accessibility guidelines in lower middle: ATAG, WCAG, UAAG. Technical specifications at the bottom: HTML, XML, CSS, SVG, SMIL, etc."/>
          <p:cNvPicPr>
            <a:picLocks noChangeAspect="1" noChangeArrowheads="1"/>
          </p:cNvPicPr>
          <p:nvPr/>
        </p:nvPicPr>
        <p:blipFill>
          <a:blip r:embed="rId2"/>
          <a:srcRect/>
          <a:stretch>
            <a:fillRect/>
          </a:stretch>
        </p:blipFill>
        <p:spPr bwMode="auto">
          <a:xfrm>
            <a:off x="3024505" y="1403350"/>
            <a:ext cx="5344795" cy="4423793"/>
          </a:xfrm>
          <a:prstGeom prst="rect">
            <a:avLst/>
          </a:prstGeom>
          <a:noFill/>
          <a:ln w="9525">
            <a:solidFill>
              <a:srgbClr val="003366"/>
            </a:solidFill>
            <a:rou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黑体" charset="0"/>
                <a:ea typeface="黑体" charset="0"/>
                <a:cs typeface="黑体" charset="0"/>
              </a:rPr>
              <a:t>Web</a:t>
            </a:r>
            <a:r>
              <a:rPr lang="zh-CN" altLang="en-US" dirty="0">
                <a:latin typeface="黑体" charset="0"/>
                <a:ea typeface="黑体" charset="0"/>
                <a:cs typeface="黑体" charset="0"/>
              </a:rPr>
              <a:t> 内容无障碍指南 </a:t>
            </a:r>
            <a:r>
              <a:rPr lang="en-US" altLang="zh-CN" dirty="0">
                <a:latin typeface="黑体" charset="0"/>
                <a:ea typeface="黑体" charset="0"/>
                <a:cs typeface="黑体" charset="0"/>
              </a:rPr>
              <a:t>2.x</a:t>
            </a:r>
            <a:r>
              <a:rPr lang="zh-CN" altLang="en-US" dirty="0">
                <a:latin typeface="黑体" charset="0"/>
                <a:ea typeface="黑体" charset="0"/>
                <a:cs typeface="黑体" charset="0"/>
              </a:rPr>
              <a:t> </a:t>
            </a:r>
            <a:r>
              <a:rPr lang="en-US" altLang="zh-CN" dirty="0">
                <a:latin typeface="黑体" charset="0"/>
                <a:ea typeface="黑体" charset="0"/>
                <a:cs typeface="黑体" charset="0"/>
              </a:rPr>
              <a:t>–</a:t>
            </a:r>
            <a:r>
              <a:rPr lang="zh-CN" altLang="en-US" dirty="0">
                <a:latin typeface="黑体" charset="0"/>
                <a:ea typeface="黑体" charset="0"/>
                <a:cs typeface="黑体" charset="0"/>
              </a:rPr>
              <a:t> </a:t>
            </a:r>
            <a:r>
              <a:rPr lang="en-US" dirty="0">
                <a:latin typeface="黑体" charset="0"/>
                <a:ea typeface="黑体" charset="0"/>
                <a:cs typeface="黑体" charset="0"/>
              </a:rPr>
              <a:t>WCAG</a:t>
            </a:r>
            <a:r>
              <a:rPr lang="zh-CN" altLang="en-US" dirty="0">
                <a:latin typeface="黑体" charset="0"/>
                <a:ea typeface="黑体" charset="0"/>
                <a:cs typeface="黑体" charset="0"/>
              </a:rPr>
              <a:t> </a:t>
            </a:r>
            <a:r>
              <a:rPr lang="en-US" altLang="zh-CN" dirty="0">
                <a:latin typeface="黑体" charset="0"/>
                <a:ea typeface="黑体" charset="0"/>
                <a:cs typeface="黑体" charset="0"/>
              </a:rPr>
              <a:t>2.x</a:t>
            </a:r>
            <a:endParaRPr lang="en-US" dirty="0">
              <a:latin typeface="黑体" charset="0"/>
              <a:ea typeface="黑体" charset="0"/>
              <a:cs typeface="黑体" charset="0"/>
            </a:endParaRPr>
          </a:p>
        </p:txBody>
      </p:sp>
      <p:sp>
        <p:nvSpPr>
          <p:cNvPr id="3" name="Content Placeholder 2"/>
          <p:cNvSpPr>
            <a:spLocks noGrp="1"/>
          </p:cNvSpPr>
          <p:nvPr>
            <p:ph idx="1"/>
          </p:nvPr>
        </p:nvSpPr>
        <p:spPr>
          <a:xfrm>
            <a:off x="609600" y="1366520"/>
            <a:ext cx="10811510" cy="5181600"/>
          </a:xfrm>
        </p:spPr>
        <p:txBody>
          <a:bodyPr/>
          <a:lstStyle/>
          <a:p>
            <a:r>
              <a:rPr lang="zh-CN" altLang="en-US" sz="2400" dirty="0">
                <a:latin typeface="黑体" charset="0"/>
                <a:ea typeface="黑体" charset="0"/>
                <a:cs typeface="黑体" charset="0"/>
              </a:rPr>
              <a:t>全称：</a:t>
            </a:r>
            <a:r>
              <a:rPr lang="en-US" sz="2400" b="1" dirty="0">
                <a:latin typeface="黑体" charset="0"/>
                <a:ea typeface="黑体" charset="0"/>
                <a:cs typeface="黑体" charset="0"/>
              </a:rPr>
              <a:t> Web Content Accessibility Guidelines</a:t>
            </a:r>
            <a:r>
              <a:rPr lang="zh-CN" altLang="en-US" sz="2400" b="1" dirty="0">
                <a:latin typeface="黑体" charset="0"/>
                <a:ea typeface="黑体" charset="0"/>
                <a:cs typeface="黑体" charset="0"/>
              </a:rPr>
              <a:t> </a:t>
            </a:r>
            <a:r>
              <a:rPr lang="en-US" altLang="zh-CN" sz="2400" b="1" dirty="0">
                <a:latin typeface="黑体" charset="0"/>
                <a:ea typeface="黑体" charset="0"/>
                <a:cs typeface="黑体" charset="0"/>
              </a:rPr>
              <a:t>2.x</a:t>
            </a:r>
          </a:p>
          <a:p>
            <a:pPr marL="301625" lvl="1" indent="0">
              <a:buNone/>
            </a:pPr>
            <a:r>
              <a:rPr lang="en-US" altLang="zh-CN" sz="2400" dirty="0">
                <a:latin typeface="黑体" charset="0"/>
                <a:ea typeface="黑体" charset="0"/>
                <a:cs typeface="黑体" charset="0"/>
                <a:hlinkClick r:id="rId2"/>
              </a:rPr>
              <a:t>https://www.w3.org/TR/WCAG22/</a:t>
            </a:r>
            <a:endParaRPr lang="en-US" altLang="zh-CN" sz="2400" dirty="0">
              <a:latin typeface="黑体" charset="0"/>
              <a:ea typeface="黑体" charset="0"/>
              <a:cs typeface="黑体" charset="0"/>
            </a:endParaRPr>
          </a:p>
          <a:p>
            <a:r>
              <a:rPr lang="zh-CN" altLang="en-US" sz="2400" dirty="0">
                <a:latin typeface="黑体" charset="0"/>
                <a:ea typeface="黑体" charset="0"/>
                <a:cs typeface="黑体" charset="0"/>
              </a:rPr>
              <a:t>覆盖人群</a:t>
            </a:r>
            <a:endParaRPr lang="en-US" altLang="zh-CN" sz="2400" dirty="0">
              <a:latin typeface="黑体" charset="0"/>
              <a:ea typeface="黑体" charset="0"/>
              <a:cs typeface="黑体" charset="0"/>
            </a:endParaRPr>
          </a:p>
          <a:p>
            <a:pPr marL="301625" lvl="1" indent="0">
              <a:buNone/>
            </a:pPr>
            <a:r>
              <a:rPr lang="zh-CN" altLang="en-US" sz="2400" dirty="0">
                <a:latin typeface="黑体" charset="0"/>
                <a:ea typeface="黑体" charset="0"/>
                <a:cs typeface="黑体" charset="0"/>
              </a:rPr>
              <a:t>失明和弱视、老年人、耳聋和听力丧失、运动受限、言语障碍、认知及学习障碍、光敏性和多种残疾组合的残障人士</a:t>
            </a:r>
            <a:endParaRPr lang="en-US" altLang="zh-CN" sz="2400" dirty="0">
              <a:latin typeface="黑体" charset="0"/>
              <a:ea typeface="黑体" charset="0"/>
              <a:cs typeface="黑体" charset="0"/>
            </a:endParaRPr>
          </a:p>
          <a:p>
            <a:r>
              <a:rPr lang="zh-CN" altLang="en-US" sz="2400" dirty="0">
                <a:latin typeface="黑体" charset="0"/>
                <a:ea typeface="黑体" charset="0"/>
                <a:cs typeface="黑体" charset="0"/>
              </a:rPr>
              <a:t>国际采纳：</a:t>
            </a:r>
            <a:r>
              <a:rPr lang="en-US" altLang="zh-CN" sz="2400" dirty="0">
                <a:latin typeface="黑体" charset="0"/>
                <a:ea typeface="黑体" charset="0"/>
                <a:cs typeface="黑体" charset="0"/>
                <a:hlinkClick r:id="rId3"/>
              </a:rPr>
              <a:t>https://www.w3.org/WAI/policies/?q=wcag-20&amp;q=wcag-20-derivative</a:t>
            </a:r>
            <a:endParaRPr lang="en-US" altLang="zh-CN" sz="2400" dirty="0">
              <a:latin typeface="黑体" charset="0"/>
              <a:ea typeface="黑体" charset="0"/>
              <a:cs typeface="黑体" charset="0"/>
            </a:endParaRPr>
          </a:p>
          <a:p>
            <a:pPr marL="301625" lvl="1" indent="0">
              <a:buNone/>
            </a:pPr>
            <a:r>
              <a:rPr lang="zh-CN" altLang="en-US" sz="2400" dirty="0">
                <a:latin typeface="黑体" charset="0"/>
                <a:ea typeface="黑体" charset="0"/>
                <a:cs typeface="黑体" charset="0"/>
              </a:rPr>
              <a:t>中国国标、</a:t>
            </a:r>
            <a:r>
              <a:rPr lang="en-US" sz="2400" dirty="0">
                <a:latin typeface="黑体" charset="0"/>
                <a:ea typeface="黑体" charset="0"/>
                <a:cs typeface="黑体" charset="0"/>
              </a:rPr>
              <a:t> ISO/IEC 40500:2012 </a:t>
            </a:r>
            <a:r>
              <a:rPr lang="zh-CN" altLang="en-US" sz="2400" dirty="0">
                <a:latin typeface="黑体" charset="0"/>
                <a:ea typeface="黑体" charset="0"/>
                <a:cs typeface="黑体" charset="0"/>
              </a:rPr>
              <a:t>、</a:t>
            </a:r>
            <a:r>
              <a:rPr lang="en-US" altLang="zh-CN" sz="2400" dirty="0">
                <a:latin typeface="黑体" charset="0"/>
                <a:ea typeface="黑体" charset="0"/>
                <a:cs typeface="黑体" charset="0"/>
              </a:rPr>
              <a:t>508</a:t>
            </a:r>
            <a:r>
              <a:rPr lang="zh-CN" altLang="en-US" sz="2400" dirty="0">
                <a:latin typeface="黑体" charset="0"/>
                <a:ea typeface="黑体" charset="0"/>
                <a:cs typeface="黑体" charset="0"/>
              </a:rPr>
              <a:t>法案、</a:t>
            </a:r>
            <a:r>
              <a:rPr lang="en-US" altLang="zh-CN" sz="2400" dirty="0">
                <a:latin typeface="黑体" charset="0"/>
                <a:ea typeface="黑体" charset="0"/>
                <a:cs typeface="黑体" charset="0"/>
              </a:rPr>
              <a:t>ADA</a:t>
            </a:r>
            <a:r>
              <a:rPr lang="zh-CN" altLang="en-US" sz="2400" dirty="0">
                <a:latin typeface="黑体" charset="0"/>
                <a:ea typeface="黑体" charset="0"/>
                <a:cs typeface="黑体" charset="0"/>
              </a:rPr>
              <a:t>、</a:t>
            </a:r>
            <a:r>
              <a:rPr lang="en-US" altLang="zh-CN" sz="2400" dirty="0">
                <a:latin typeface="黑体" charset="0"/>
                <a:ea typeface="黑体" charset="0"/>
                <a:cs typeface="黑体" charset="0"/>
              </a:rPr>
              <a:t>EN</a:t>
            </a:r>
            <a:r>
              <a:rPr lang="zh-CN" altLang="en-US" sz="2400" dirty="0">
                <a:latin typeface="黑体" charset="0"/>
                <a:ea typeface="黑体" charset="0"/>
                <a:cs typeface="黑体" charset="0"/>
              </a:rPr>
              <a:t> </a:t>
            </a:r>
            <a:r>
              <a:rPr lang="en-US" altLang="zh-CN" sz="2400" dirty="0">
                <a:latin typeface="黑体" charset="0"/>
                <a:ea typeface="黑体" charset="0"/>
                <a:cs typeface="黑体" charset="0"/>
              </a:rPr>
              <a:t>301</a:t>
            </a:r>
            <a:r>
              <a:rPr lang="zh-CN" altLang="en-US" sz="2400" dirty="0">
                <a:latin typeface="黑体" charset="0"/>
                <a:ea typeface="黑体" charset="0"/>
                <a:cs typeface="黑体" charset="0"/>
              </a:rPr>
              <a:t> </a:t>
            </a:r>
            <a:r>
              <a:rPr lang="en-US" altLang="zh-CN" sz="2400" dirty="0">
                <a:latin typeface="黑体" charset="0"/>
                <a:ea typeface="黑体" charset="0"/>
                <a:cs typeface="黑体" charset="0"/>
              </a:rPr>
              <a:t>549</a:t>
            </a:r>
            <a:r>
              <a:rPr lang="zh-CN" altLang="en-US" sz="2400" dirty="0">
                <a:latin typeface="黑体" charset="0"/>
                <a:ea typeface="黑体" charset="0"/>
                <a:cs typeface="黑体" charset="0"/>
              </a:rPr>
              <a:t> 等</a:t>
            </a:r>
            <a:r>
              <a:rPr lang="en-US" altLang="zh-CN" sz="2400" dirty="0">
                <a:latin typeface="黑体" charset="0"/>
                <a:ea typeface="黑体" charset="0"/>
                <a:cs typeface="黑体" charset="0"/>
              </a:rPr>
              <a:t>40</a:t>
            </a:r>
            <a:r>
              <a:rPr lang="zh-CN" altLang="en-US" sz="2400" dirty="0">
                <a:latin typeface="黑体" charset="0"/>
                <a:ea typeface="黑体" charset="0"/>
                <a:cs typeface="黑体" charset="0"/>
              </a:rPr>
              <a:t>多个国家和地区</a:t>
            </a:r>
            <a:endParaRPr lang="en-US" altLang="zh-CN" sz="2400" dirty="0">
              <a:latin typeface="黑体" charset="0"/>
              <a:ea typeface="黑体" charset="0"/>
              <a:cs typeface="黑体" charset="0"/>
            </a:endParaRPr>
          </a:p>
          <a:p>
            <a:pPr marL="301625" lvl="1" indent="0">
              <a:buNone/>
            </a:pPr>
            <a:r>
              <a:rPr lang="zh-CN" altLang="en-US" sz="2400" dirty="0">
                <a:latin typeface="黑体" charset="0"/>
                <a:ea typeface="黑体" charset="0"/>
                <a:cs typeface="黑体" charset="0"/>
              </a:rPr>
              <a:t>各大公司产品无障碍设计的依据。</a:t>
            </a:r>
            <a:endParaRPr lang="en-US" altLang="zh-CN" sz="2400" dirty="0">
              <a:latin typeface="黑体" charset="0"/>
              <a:ea typeface="黑体" charset="0"/>
              <a:cs typeface="黑体"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chemeClr val="tx1"/>
                </a:solidFill>
              </a:rPr>
              <a:t>Web </a:t>
            </a:r>
            <a:r>
              <a:rPr kumimoji="1" lang="zh-CN" altLang="en-US" dirty="0">
                <a:solidFill>
                  <a:schemeClr val="tx1"/>
                </a:solidFill>
              </a:rPr>
              <a:t>内容无障碍指南 </a:t>
            </a:r>
            <a:r>
              <a:rPr kumimoji="1" lang="en-US" altLang="zh-CN" dirty="0">
                <a:solidFill>
                  <a:schemeClr val="tx1"/>
                </a:solidFill>
              </a:rPr>
              <a:t>(WCAG)</a:t>
            </a:r>
          </a:p>
        </p:txBody>
      </p:sp>
      <p:sp>
        <p:nvSpPr>
          <p:cNvPr id="3" name="内容占位符 2"/>
          <p:cNvSpPr>
            <a:spLocks noGrp="1"/>
          </p:cNvSpPr>
          <p:nvPr>
            <p:ph idx="1"/>
          </p:nvPr>
        </p:nvSpPr>
        <p:spPr>
          <a:xfrm>
            <a:off x="609600" y="1918970"/>
            <a:ext cx="3136900" cy="3720465"/>
          </a:xfrm>
        </p:spPr>
        <p:txBody>
          <a:bodyPr/>
          <a:lstStyle/>
          <a:p>
            <a:pPr marL="0" indent="0">
              <a:buNone/>
            </a:pPr>
            <a:r>
              <a:rPr kumimoji="1" lang="en-US" altLang="zh-CN" sz="2800" b="1" dirty="0"/>
              <a:t>WCAG 2.0</a:t>
            </a:r>
            <a:endParaRPr kumimoji="1" lang="en-US" altLang="zh-CN" sz="1600" dirty="0"/>
          </a:p>
          <a:p>
            <a:pPr lvl="1"/>
            <a:r>
              <a:rPr kumimoji="1" lang="en-US" altLang="zh-CN" sz="1600" dirty="0"/>
              <a:t>Web</a:t>
            </a:r>
            <a:r>
              <a:rPr kumimoji="1" lang="zh-CN" altLang="en-US" sz="1600" dirty="0"/>
              <a:t> 和应用程序内容的无障碍</a:t>
            </a:r>
            <a:endParaRPr kumimoji="1" lang="en-US" altLang="zh-CN" sz="1600" dirty="0"/>
          </a:p>
          <a:p>
            <a:pPr lvl="1"/>
            <a:r>
              <a:rPr kumimoji="1" lang="en-US" altLang="zh-CN" sz="1600" dirty="0"/>
              <a:t>Web</a:t>
            </a:r>
            <a:r>
              <a:rPr kumimoji="1" lang="zh-CN" altLang="en-US" sz="1600" dirty="0"/>
              <a:t> 和应用程序内容必须是</a:t>
            </a:r>
            <a:r>
              <a:rPr lang="zh-CN" altLang="en-US" sz="1600" dirty="0">
                <a:latin typeface="黑体" charset="0"/>
                <a:ea typeface="黑体" charset="0"/>
                <a:cs typeface="黑体" charset="0"/>
              </a:rPr>
              <a:t>可感知性、可操作性、可理解性、鲁棒性</a:t>
            </a:r>
            <a:endParaRPr lang="en-US" altLang="zh-CN" sz="1600" dirty="0">
              <a:latin typeface="黑体" charset="0"/>
              <a:ea typeface="黑体" charset="0"/>
              <a:cs typeface="黑体" charset="0"/>
            </a:endParaRPr>
          </a:p>
          <a:p>
            <a:pPr lvl="1"/>
            <a:r>
              <a:rPr kumimoji="1" lang="zh-CN" altLang="en-US" sz="1600" dirty="0"/>
              <a:t>国际标准也是 </a:t>
            </a:r>
            <a:r>
              <a:rPr kumimoji="1" lang="en-US" altLang="zh-CN" sz="1600" dirty="0"/>
              <a:t>ISO </a:t>
            </a:r>
            <a:r>
              <a:rPr kumimoji="1" lang="zh-CN" altLang="en-US" sz="1600" dirty="0"/>
              <a:t>认可的</a:t>
            </a:r>
          </a:p>
          <a:p>
            <a:pPr lvl="1"/>
            <a:r>
              <a:rPr kumimoji="1" lang="zh-CN" altLang="en-US" sz="1600" dirty="0"/>
              <a:t>被许多国家政府采用和引用</a:t>
            </a:r>
          </a:p>
        </p:txBody>
      </p:sp>
      <p:sp>
        <p:nvSpPr>
          <p:cNvPr id="4" name="矩形 3"/>
          <p:cNvSpPr/>
          <p:nvPr/>
        </p:nvSpPr>
        <p:spPr>
          <a:xfrm>
            <a:off x="609600" y="1713865"/>
            <a:ext cx="3228975" cy="3925570"/>
          </a:xfrm>
          <a:prstGeom prst="rect">
            <a:avLst/>
          </a:prstGeom>
          <a:noFill/>
          <a:ln w="28575" cap="flat" cmpd="sng" algn="ctr">
            <a:solidFill>
              <a:schemeClr val="tx1"/>
            </a:solidFill>
            <a:prstDash val="solid"/>
            <a:round/>
            <a:headEnd type="none" w="med" len="med"/>
            <a:tailEnd type="none" w="med" len="med"/>
          </a:ln>
        </p:spPr>
        <p:txBody>
          <a:bodyPr vert="horz" wrap="square" lIns="91440" tIns="45720" rIns="91440" bIns="45720" numCol="1" anchor="ctr" anchorCtr="1"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4400" b="1" i="0" u="none" strike="noStrike" cap="none" normalizeH="0" baseline="0">
              <a:ln>
                <a:noFill/>
              </a:ln>
              <a:solidFill>
                <a:schemeClr val="tx2"/>
              </a:solidFill>
              <a:effectLst/>
              <a:latin typeface="Tempus Sans ITC" pitchFamily="82" charset="0"/>
              <a:cs typeface="Arial" panose="020B0604020202020204" pitchFamily="34" charset="0"/>
            </a:endParaRPr>
          </a:p>
        </p:txBody>
      </p:sp>
      <p:sp>
        <p:nvSpPr>
          <p:cNvPr id="5" name="矩形 4"/>
          <p:cNvSpPr/>
          <p:nvPr/>
        </p:nvSpPr>
        <p:spPr>
          <a:xfrm>
            <a:off x="4339590" y="1713865"/>
            <a:ext cx="3228975" cy="3925570"/>
          </a:xfrm>
          <a:prstGeom prst="rect">
            <a:avLst/>
          </a:prstGeom>
          <a:noFill/>
          <a:ln w="28575" cap="flat" cmpd="sng" algn="ctr">
            <a:solidFill>
              <a:schemeClr val="tx1"/>
            </a:solidFill>
            <a:prstDash val="solid"/>
            <a:round/>
            <a:headEnd type="none" w="med" len="med"/>
            <a:tailEnd type="none" w="med" len="med"/>
          </a:ln>
        </p:spPr>
        <p:txBody>
          <a:bodyPr vert="horz" wrap="square" lIns="91440" tIns="45720" rIns="91440" bIns="45720" numCol="1" anchor="ctr" anchorCtr="1"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4400" b="1" i="0" u="none" strike="noStrike" cap="none" normalizeH="0" baseline="0">
              <a:ln>
                <a:noFill/>
              </a:ln>
              <a:solidFill>
                <a:schemeClr val="tx2"/>
              </a:solidFill>
              <a:effectLst/>
              <a:latin typeface="Tempus Sans ITC" pitchFamily="82" charset="0"/>
              <a:cs typeface="Arial" panose="020B0604020202020204" pitchFamily="34" charset="0"/>
            </a:endParaRPr>
          </a:p>
        </p:txBody>
      </p:sp>
      <p:sp>
        <p:nvSpPr>
          <p:cNvPr id="6" name="矩形 5"/>
          <p:cNvSpPr/>
          <p:nvPr/>
        </p:nvSpPr>
        <p:spPr>
          <a:xfrm>
            <a:off x="8069580" y="1713865"/>
            <a:ext cx="3228975" cy="3925570"/>
          </a:xfrm>
          <a:prstGeom prst="rect">
            <a:avLst/>
          </a:prstGeom>
          <a:noFill/>
          <a:ln w="28575" cap="flat" cmpd="sng" algn="ctr">
            <a:solidFill>
              <a:schemeClr val="tx1"/>
            </a:solidFill>
            <a:prstDash val="solid"/>
            <a:round/>
            <a:headEnd type="none" w="med" len="med"/>
            <a:tailEnd type="none" w="med" len="med"/>
          </a:ln>
        </p:spPr>
        <p:txBody>
          <a:bodyPr vert="horz" wrap="square" lIns="91440" tIns="45720" rIns="91440" bIns="45720" numCol="1" anchor="ctr" anchorCtr="1"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4400" b="1" i="0" u="none" strike="noStrike" cap="none" normalizeH="0" baseline="0">
              <a:ln>
                <a:noFill/>
              </a:ln>
              <a:solidFill>
                <a:schemeClr val="tx2"/>
              </a:solidFill>
              <a:effectLst/>
              <a:latin typeface="Tempus Sans ITC" pitchFamily="82" charset="0"/>
              <a:cs typeface="Arial" panose="020B0604020202020204" pitchFamily="34" charset="0"/>
            </a:endParaRPr>
          </a:p>
        </p:txBody>
      </p:sp>
      <p:sp>
        <p:nvSpPr>
          <p:cNvPr id="7" name="矩形 6"/>
          <p:cNvSpPr/>
          <p:nvPr/>
        </p:nvSpPr>
        <p:spPr>
          <a:xfrm>
            <a:off x="4480560" y="1918970"/>
            <a:ext cx="2931795" cy="2400300"/>
          </a:xfrm>
          <a:prstGeom prst="rect">
            <a:avLst/>
          </a:prstGeom>
          <a:noFill/>
          <a:ln w="9525">
            <a:noFill/>
            <a:miter lim="800000"/>
          </a:ln>
        </p:spPr>
        <p:txBody>
          <a:bodyPr vert="horz" wrap="square" lIns="91440" tIns="45720" rIns="91440" bIns="45720" numCol="1" rtlCol="0" anchor="t" anchorCtr="0" compatLnSpc="1">
            <a:normAutofit/>
          </a:bodyPr>
          <a:lstStyle/>
          <a:p>
            <a:pPr marL="0" lvl="0" indent="0" algn="l" defTabSz="914400" eaLnBrk="0" hangingPunct="0">
              <a:spcBef>
                <a:spcPts val="1500"/>
              </a:spcBef>
              <a:buClr>
                <a:srgbClr val="EED009"/>
              </a:buClr>
              <a:buFont typeface="Wingdings" panose="05000000000000000000" pitchFamily="2" charset="2"/>
              <a:buNone/>
            </a:pPr>
            <a:r>
              <a:rPr kumimoji="1" lang="en-US" altLang="zh-CN" sz="2800" kern="0" dirty="0">
                <a:solidFill>
                  <a:srgbClr val="EAEAEA"/>
                </a:solidFill>
                <a:latin typeface="Noto Sans" panose="020B0502040504020204" pitchFamily="34"/>
                <a:ea typeface="Noto Sans" panose="020B0502040504020204" pitchFamily="34"/>
                <a:cs typeface="Noto Sans" panose="020B0502040504020204" pitchFamily="34"/>
                <a:sym typeface="+mn-ea"/>
              </a:rPr>
              <a:t>WCAG 2.1</a:t>
            </a:r>
            <a:endParaRPr kumimoji="1" lang="en-US" altLang="zh-CN" sz="1600" b="0" kern="0" dirty="0">
              <a:solidFill>
                <a:srgbClr val="EAEAEA"/>
              </a:solidFill>
              <a:latin typeface="Noto Sans" panose="020B0502040504020204" pitchFamily="34"/>
              <a:ea typeface="Noto Sans" panose="020B0502040504020204" pitchFamily="34"/>
              <a:cs typeface="Noto Sans" panose="020B0502040504020204" pitchFamily="34"/>
              <a:sym typeface="+mn-ea"/>
            </a:endParaRPr>
          </a:p>
          <a:p>
            <a:pPr marL="603250" lvl="1" indent="-301625" algn="l" defTabSz="914400" eaLnBrk="0" hangingPunct="0">
              <a:spcBef>
                <a:spcPts val="1500"/>
              </a:spcBef>
              <a:buClr>
                <a:srgbClr val="EED009"/>
              </a:buClr>
              <a:buFont typeface="Wingdings" panose="05000000000000000000" pitchFamily="2" charset="2"/>
              <a:buChar char="§"/>
            </a:pPr>
            <a:r>
              <a:rPr kumimoji="1" lang="en-US" altLang="zh-CN" sz="1600" b="0" kern="0" dirty="0">
                <a:solidFill>
                  <a:srgbClr val="EAEAEA"/>
                </a:solidFill>
                <a:latin typeface="Noto Sans" panose="020B0502040504020204" pitchFamily="34"/>
                <a:ea typeface="Noto Sans" panose="020B0502040504020204" pitchFamily="34"/>
                <a:cs typeface="Noto Sans" panose="020B0502040504020204" pitchFamily="34"/>
                <a:sym typeface="+mn-ea"/>
              </a:rPr>
              <a:t>针对移动</a:t>
            </a:r>
            <a:r>
              <a:rPr kumimoji="1" lang="zh-CN" altLang="en-US" sz="1600" b="0" kern="0" dirty="0">
                <a:solidFill>
                  <a:srgbClr val="EAEAEA"/>
                </a:solidFill>
                <a:latin typeface="Noto Sans" panose="020B0502040504020204" pitchFamily="34"/>
                <a:ea typeface="Noto Sans" panose="020B0502040504020204" pitchFamily="34"/>
                <a:cs typeface="Noto Sans" panose="020B0502040504020204" pitchFamily="34"/>
                <a:sym typeface="+mn-ea"/>
              </a:rPr>
              <a:t>产品</a:t>
            </a:r>
            <a:r>
              <a:rPr kumimoji="1" lang="en-US" altLang="zh-CN" sz="1600" b="0" kern="0" dirty="0">
                <a:solidFill>
                  <a:srgbClr val="EAEAEA"/>
                </a:solidFill>
                <a:latin typeface="Noto Sans" panose="020B0502040504020204" pitchFamily="34"/>
                <a:ea typeface="Noto Sans" panose="020B0502040504020204" pitchFamily="34"/>
                <a:cs typeface="Noto Sans" panose="020B0502040504020204" pitchFamily="34"/>
                <a:sym typeface="+mn-ea"/>
              </a:rPr>
              <a:t>、低视力、认知的扩展条款</a:t>
            </a:r>
          </a:p>
          <a:p>
            <a:pPr marL="603250" lvl="1" indent="-301625" algn="l" defTabSz="914400" eaLnBrk="0" hangingPunct="0">
              <a:spcBef>
                <a:spcPts val="1500"/>
              </a:spcBef>
              <a:buClr>
                <a:srgbClr val="EED009"/>
              </a:buClr>
              <a:buFont typeface="Wingdings" panose="05000000000000000000" pitchFamily="2" charset="2"/>
              <a:buChar char="§"/>
            </a:pPr>
            <a:r>
              <a:rPr kumimoji="1" lang="en-US" altLang="zh-CN" sz="1600" b="0" kern="0" dirty="0">
                <a:solidFill>
                  <a:srgbClr val="EAEAEA"/>
                </a:solidFill>
                <a:latin typeface="Noto Sans" panose="020B0502040504020204" pitchFamily="34"/>
                <a:ea typeface="Noto Sans" panose="020B0502040504020204" pitchFamily="34"/>
                <a:cs typeface="Noto Sans" panose="020B0502040504020204" pitchFamily="34"/>
                <a:sym typeface="+mn-ea"/>
              </a:rPr>
              <a:t>向后兼容，但具有进化</a:t>
            </a:r>
          </a:p>
          <a:p>
            <a:pPr marL="603250" lvl="1" indent="-301625" algn="l" defTabSz="914400" eaLnBrk="0" hangingPunct="0">
              <a:spcBef>
                <a:spcPts val="1500"/>
              </a:spcBef>
              <a:buClr>
                <a:srgbClr val="EED009"/>
              </a:buClr>
              <a:buFont typeface="Wingdings" panose="05000000000000000000" pitchFamily="2" charset="2"/>
              <a:buChar char="§"/>
            </a:pPr>
            <a:r>
              <a:rPr kumimoji="1" lang="en-US" altLang="zh-CN" sz="1600" b="0" kern="0" dirty="0">
                <a:solidFill>
                  <a:srgbClr val="EAEAEA"/>
                </a:solidFill>
                <a:latin typeface="Noto Sans" panose="020B0502040504020204" pitchFamily="34"/>
                <a:ea typeface="Noto Sans" panose="020B0502040504020204" pitchFamily="34"/>
                <a:cs typeface="Noto Sans" panose="020B0502040504020204" pitchFamily="34"/>
                <a:sym typeface="+mn-ea"/>
              </a:rPr>
              <a:t>更新的技术和理解</a:t>
            </a:r>
          </a:p>
        </p:txBody>
      </p:sp>
      <p:sp>
        <p:nvSpPr>
          <p:cNvPr id="8" name="矩形 7"/>
          <p:cNvSpPr/>
          <p:nvPr/>
        </p:nvSpPr>
        <p:spPr>
          <a:xfrm>
            <a:off x="8237220" y="1918970"/>
            <a:ext cx="2877185" cy="3005455"/>
          </a:xfrm>
          <a:prstGeom prst="rect">
            <a:avLst/>
          </a:prstGeom>
          <a:noFill/>
          <a:ln w="9525">
            <a:noFill/>
            <a:miter lim="800000"/>
          </a:ln>
        </p:spPr>
        <p:txBody>
          <a:bodyPr vert="horz" wrap="square" lIns="91440" tIns="45720" rIns="91440" bIns="45720" numCol="1" rtlCol="0" anchor="t" anchorCtr="0" compatLnSpc="1">
            <a:normAutofit fontScale="90000" lnSpcReduction="10000"/>
          </a:bodyPr>
          <a:lstStyle/>
          <a:p>
            <a:pPr marL="0" lvl="0" indent="0" algn="l" defTabSz="914400" eaLnBrk="0" hangingPunct="0">
              <a:spcBef>
                <a:spcPts val="1500"/>
              </a:spcBef>
              <a:buClr>
                <a:srgbClr val="EED009"/>
              </a:buClr>
              <a:buFont typeface="Wingdings" panose="05000000000000000000" pitchFamily="2" charset="2"/>
              <a:buNone/>
            </a:pPr>
            <a:r>
              <a:rPr kumimoji="1" lang="en-US" altLang="zh-CN" sz="2800" kern="0" dirty="0">
                <a:solidFill>
                  <a:srgbClr val="EAEAEA"/>
                </a:solidFill>
                <a:latin typeface="Noto Sans" panose="020B0502040504020204" pitchFamily="34"/>
                <a:ea typeface="Noto Sans" panose="020B0502040504020204" pitchFamily="34"/>
                <a:cs typeface="Noto Sans" panose="020B0502040504020204" pitchFamily="34"/>
                <a:sym typeface="+mn-ea"/>
              </a:rPr>
              <a:t>即将到来</a:t>
            </a:r>
            <a:endParaRPr kumimoji="1" lang="en-US" altLang="zh-CN" sz="1600" b="0" kern="0" dirty="0">
              <a:solidFill>
                <a:srgbClr val="EAEAEA"/>
              </a:solidFill>
              <a:latin typeface="Noto Sans" panose="020B0502040504020204" pitchFamily="34"/>
              <a:ea typeface="Noto Sans" panose="020B0502040504020204" pitchFamily="34"/>
              <a:cs typeface="Noto Sans" panose="020B0502040504020204" pitchFamily="34"/>
              <a:sym typeface="+mn-ea"/>
            </a:endParaRPr>
          </a:p>
          <a:p>
            <a:pPr marL="603250" lvl="1" indent="-301625" algn="l" defTabSz="914400" eaLnBrk="0" hangingPunct="0">
              <a:spcBef>
                <a:spcPts val="1500"/>
              </a:spcBef>
              <a:buClr>
                <a:srgbClr val="EED009"/>
              </a:buClr>
              <a:buFont typeface="Wingdings" panose="05000000000000000000" pitchFamily="2" charset="2"/>
              <a:buChar char="§"/>
            </a:pPr>
            <a:r>
              <a:rPr kumimoji="1" lang="en-US" altLang="zh-CN" sz="2000" b="0" kern="0" dirty="0">
                <a:solidFill>
                  <a:srgbClr val="EAEAEA"/>
                </a:solidFill>
                <a:latin typeface="Noto Sans" panose="020B0502040504020204" pitchFamily="34"/>
                <a:ea typeface="Noto Sans" panose="020B0502040504020204" pitchFamily="34"/>
                <a:cs typeface="Noto Sans" panose="020B0502040504020204" pitchFamily="34"/>
                <a:sym typeface="+mn-ea"/>
              </a:rPr>
              <a:t>WCAG 2.2 – </a:t>
            </a:r>
            <a:r>
              <a:rPr kumimoji="1" lang="en-US" altLang="zh-CN" sz="2000" b="0" kern="0" dirty="0" err="1">
                <a:solidFill>
                  <a:srgbClr val="EAEAEA"/>
                </a:solidFill>
                <a:latin typeface="Noto Sans" panose="020B0502040504020204" pitchFamily="34"/>
                <a:ea typeface="Noto Sans" panose="020B0502040504020204" pitchFamily="34"/>
                <a:cs typeface="Noto Sans" panose="020B0502040504020204" pitchFamily="34"/>
                <a:sym typeface="+mn-ea"/>
              </a:rPr>
              <a:t>预计</a:t>
            </a:r>
            <a:r>
              <a:rPr kumimoji="1" lang="en-US" altLang="zh-CN" sz="2000" b="0" kern="0" dirty="0">
                <a:solidFill>
                  <a:srgbClr val="EAEAEA"/>
                </a:solidFill>
                <a:latin typeface="Noto Sans" panose="020B0502040504020204" pitchFamily="34"/>
                <a:ea typeface="Noto Sans" panose="020B0502040504020204" pitchFamily="34"/>
                <a:cs typeface="Noto Sans" panose="020B0502040504020204" pitchFamily="34"/>
                <a:sym typeface="+mn-ea"/>
              </a:rPr>
              <a:t> 2022 年第四季度</a:t>
            </a:r>
            <a:r>
              <a:rPr kumimoji="1" lang="zh-CN" altLang="en-US" sz="2000" b="0" kern="0" dirty="0">
                <a:solidFill>
                  <a:srgbClr val="EAEAEA"/>
                </a:solidFill>
                <a:latin typeface="Noto Sans" panose="020B0502040504020204" pitchFamily="34"/>
                <a:ea typeface="Noto Sans" panose="020B0502040504020204" pitchFamily="34"/>
                <a:cs typeface="Noto Sans" panose="020B0502040504020204" pitchFamily="34"/>
                <a:sym typeface="+mn-ea"/>
              </a:rPr>
              <a:t>最终发布。</a:t>
            </a:r>
            <a:endParaRPr kumimoji="1" lang="en-US" altLang="zh-CN" sz="2000" b="0" kern="0" dirty="0">
              <a:solidFill>
                <a:srgbClr val="EAEAEA"/>
              </a:solidFill>
              <a:latin typeface="Noto Sans" panose="020B0502040504020204" pitchFamily="34"/>
              <a:ea typeface="Noto Sans" panose="020B0502040504020204" pitchFamily="34"/>
              <a:cs typeface="Noto Sans" panose="020B0502040504020204" pitchFamily="34"/>
              <a:sym typeface="+mn-ea"/>
            </a:endParaRPr>
          </a:p>
          <a:p>
            <a:pPr marL="603250" lvl="1" indent="-301625" algn="l" defTabSz="914400" eaLnBrk="0" hangingPunct="0">
              <a:spcBef>
                <a:spcPts val="1500"/>
              </a:spcBef>
              <a:buClr>
                <a:srgbClr val="EED009"/>
              </a:buClr>
              <a:buFont typeface="Wingdings" panose="05000000000000000000" pitchFamily="2" charset="2"/>
              <a:buChar char="§"/>
            </a:pPr>
            <a:r>
              <a:rPr kumimoji="1" lang="en-US" altLang="zh-CN" sz="2000" b="0" kern="0" dirty="0">
                <a:solidFill>
                  <a:srgbClr val="EAEAEA"/>
                </a:solidFill>
                <a:latin typeface="Noto Sans" panose="020B0502040504020204" pitchFamily="34"/>
                <a:ea typeface="Noto Sans" panose="020B0502040504020204" pitchFamily="34"/>
                <a:cs typeface="Noto Sans" panose="020B0502040504020204" pitchFamily="34"/>
                <a:sym typeface="+mn-ea"/>
              </a:rPr>
              <a:t>WCAG 3.0 – </a:t>
            </a:r>
            <a:r>
              <a:rPr kumimoji="1" lang="zh-CN" altLang="en-US" sz="2000" b="0" kern="0" dirty="0">
                <a:solidFill>
                  <a:srgbClr val="EAEAEA"/>
                </a:solidFill>
                <a:latin typeface="Noto Sans" panose="020B0502040504020204" pitchFamily="34"/>
                <a:ea typeface="Noto Sans" panose="020B0502040504020204" pitchFamily="34"/>
                <a:cs typeface="Noto Sans" panose="020B0502040504020204" pitchFamily="34"/>
                <a:sym typeface="+mn-ea"/>
              </a:rPr>
              <a:t>工作组草案</a:t>
            </a:r>
            <a:r>
              <a:rPr kumimoji="1" lang="en-US" altLang="zh-CN" sz="2000" b="0" kern="0" dirty="0">
                <a:solidFill>
                  <a:srgbClr val="EAEAEA"/>
                </a:solidFill>
                <a:latin typeface="Noto Sans" panose="020B0502040504020204" pitchFamily="34"/>
                <a:ea typeface="Noto Sans" panose="020B0502040504020204" pitchFamily="34"/>
                <a:cs typeface="Noto Sans" panose="020B0502040504020204" pitchFamily="34"/>
                <a:sym typeface="+mn-ea"/>
              </a:rPr>
              <a:t>（W3C Accessibility Guidelines (WCAG) 3.0）</a:t>
            </a:r>
          </a:p>
          <a:p>
            <a:pPr marL="301625" lvl="0" indent="-301625" algn="l" defTabSz="914400" eaLnBrk="0" hangingPunct="0">
              <a:spcBef>
                <a:spcPts val="1500"/>
              </a:spcBef>
              <a:buClr>
                <a:srgbClr val="EED009"/>
              </a:buClr>
              <a:buFont typeface="Wingdings" panose="05000000000000000000" pitchFamily="2" charset="2"/>
              <a:buChar char="§"/>
            </a:pPr>
            <a:endParaRPr kumimoji="1" lang="en-US" altLang="zh-CN" sz="1600" b="0" kern="0" dirty="0">
              <a:solidFill>
                <a:srgbClr val="EAEAEA"/>
              </a:solidFill>
              <a:latin typeface="Noto Sans" panose="020B0502040504020204" pitchFamily="34"/>
              <a:ea typeface="Noto Sans" panose="020B0502040504020204" pitchFamily="34"/>
              <a:cs typeface="Noto Sans" panose="020B0502040504020204" pitchFamily="34"/>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543666"/>
            <a:ext cx="11582400" cy="1139825"/>
          </a:xfrm>
        </p:spPr>
        <p:txBody>
          <a:bodyPr/>
          <a:lstStyle/>
          <a:p>
            <a:r>
              <a:rPr kumimoji="1" lang="zh-CN" altLang="en-US" dirty="0">
                <a:solidFill>
                  <a:schemeClr val="tx1"/>
                </a:solidFill>
              </a:rPr>
              <a:t>创作工具可访问性指南 </a:t>
            </a:r>
            <a:r>
              <a:rPr kumimoji="1" lang="en-US" altLang="zh-CN" dirty="0">
                <a:solidFill>
                  <a:schemeClr val="tx1"/>
                </a:solidFill>
              </a:rPr>
              <a:t>(ATAG)</a:t>
            </a:r>
            <a:endParaRPr kumimoji="1" lang="zh-CN" altLang="en-US" dirty="0">
              <a:solidFill>
                <a:schemeClr val="tx1"/>
              </a:solidFill>
            </a:endParaRPr>
          </a:p>
        </p:txBody>
      </p:sp>
      <p:sp>
        <p:nvSpPr>
          <p:cNvPr id="3" name="内容占位符 2"/>
          <p:cNvSpPr>
            <a:spLocks noGrp="1"/>
          </p:cNvSpPr>
          <p:nvPr>
            <p:ph idx="1"/>
          </p:nvPr>
        </p:nvSpPr>
        <p:spPr>
          <a:xfrm>
            <a:off x="852805" y="1676506"/>
            <a:ext cx="11582400" cy="5181600"/>
          </a:xfrm>
        </p:spPr>
        <p:txBody>
          <a:bodyPr/>
          <a:lstStyle/>
          <a:p>
            <a:pPr>
              <a:lnSpc>
                <a:spcPct val="160000"/>
              </a:lnSpc>
            </a:pPr>
            <a:r>
              <a:rPr kumimoji="1" lang="zh-CN" altLang="en-US" sz="2400" dirty="0"/>
              <a:t>创作工具可访问性指南 </a:t>
            </a:r>
            <a:r>
              <a:rPr kumimoji="1" lang="en-US" altLang="zh-CN" sz="2400" dirty="0"/>
              <a:t>(ATAG) 2.0 - </a:t>
            </a:r>
            <a:r>
              <a:rPr kumimoji="1" lang="en-US" altLang="zh-CN" sz="2400" dirty="0">
                <a:sym typeface="+mn-ea"/>
              </a:rPr>
              <a:t>https://www.w3.org/TR/ATAG20/</a:t>
            </a:r>
          </a:p>
          <a:p>
            <a:pPr>
              <a:lnSpc>
                <a:spcPct val="160000"/>
              </a:lnSpc>
            </a:pPr>
            <a:endParaRPr kumimoji="1" lang="en-US" altLang="zh-CN" sz="2400" dirty="0">
              <a:sym typeface="+mn-ea"/>
            </a:endParaRPr>
          </a:p>
          <a:p>
            <a:pPr>
              <a:lnSpc>
                <a:spcPct val="160000"/>
              </a:lnSpc>
            </a:pPr>
            <a:endParaRPr kumimoji="1" lang="en-US" altLang="zh-CN" sz="2400" dirty="0">
              <a:sym typeface="+mn-ea"/>
            </a:endParaRPr>
          </a:p>
          <a:p>
            <a:pPr>
              <a:lnSpc>
                <a:spcPct val="160000"/>
              </a:lnSpc>
            </a:pPr>
            <a:endParaRPr kumimoji="1" lang="en-US" altLang="zh-CN" sz="2400" dirty="0">
              <a:sym typeface="+mn-ea"/>
            </a:endParaRPr>
          </a:p>
          <a:p>
            <a:pPr>
              <a:lnSpc>
                <a:spcPct val="160000"/>
              </a:lnSpc>
            </a:pPr>
            <a:r>
              <a:rPr kumimoji="1" lang="zh-CN" altLang="en-US" sz="2400" dirty="0"/>
              <a:t>用户代理可访问性指南（</a:t>
            </a:r>
            <a:r>
              <a:rPr kumimoji="1" lang="en-US" altLang="zh-CN" sz="2400" dirty="0"/>
              <a:t>UAAG</a:t>
            </a:r>
            <a:r>
              <a:rPr kumimoji="1" lang="zh-CN" altLang="en-US" sz="2400" dirty="0"/>
              <a:t>）</a:t>
            </a:r>
            <a:r>
              <a:rPr kumimoji="1" lang="en-US" altLang="zh-CN" sz="2400" dirty="0"/>
              <a:t>2.0 - </a:t>
            </a:r>
            <a:r>
              <a:rPr kumimoji="1" lang="en-US" altLang="zh-CN" sz="2400" dirty="0">
                <a:sym typeface="+mn-ea"/>
              </a:rPr>
              <a:t>https://www.w3.org/TR/UAAG20/</a:t>
            </a:r>
            <a:endParaRPr kumimoji="1" lang="zh-CN" altLang="en-US" sz="2400" dirty="0"/>
          </a:p>
          <a:p>
            <a:pPr marL="0" indent="0">
              <a:lnSpc>
                <a:spcPct val="160000"/>
              </a:lnSpc>
              <a:buNone/>
            </a:pPr>
            <a:endParaRPr kumimoji="1" lang="zh-CN" altLang="en-US" sz="2000" dirty="0"/>
          </a:p>
        </p:txBody>
      </p:sp>
      <p:sp>
        <p:nvSpPr>
          <p:cNvPr id="4" name="标题 1"/>
          <p:cNvSpPr>
            <a:spLocks noGrp="1"/>
          </p:cNvSpPr>
          <p:nvPr/>
        </p:nvSpPr>
        <p:spPr>
          <a:xfrm>
            <a:off x="609600" y="2981431"/>
            <a:ext cx="11582400" cy="1139825"/>
          </a:xfrm>
          <a:prstGeom prst="rect">
            <a:avLst/>
          </a:prstGeom>
          <a:noFill/>
          <a:ln w="9525">
            <a:noFill/>
            <a:miter lim="800000"/>
          </a:ln>
        </p:spPr>
        <p:txBody>
          <a:bodyPr vert="horz" wrap="square" lIns="91440" tIns="45720" rIns="91440" bIns="45720" numCol="1" anchor="ctr" anchorCtr="0" compatLnSpc="1"/>
          <a:lstStyle>
            <a:lvl1pPr algn="l" rtl="0" eaLnBrk="0" fontAlgn="base" hangingPunct="0">
              <a:spcBef>
                <a:spcPct val="0"/>
              </a:spcBef>
              <a:spcAft>
                <a:spcPct val="0"/>
              </a:spcAft>
              <a:defRPr lang="en-US" sz="4000" b="1" smtClean="0">
                <a:solidFill>
                  <a:schemeClr val="accent2">
                    <a:lumMod val="20000"/>
                    <a:lumOff val="80000"/>
                  </a:schemeClr>
                </a:solidFill>
                <a:latin typeface="Noto Sans" panose="020B0502040504020204" pitchFamily="34"/>
                <a:ea typeface="Noto Sans" panose="020B0502040504020204" pitchFamily="34"/>
                <a:cs typeface="Noto Sans" panose="020B0502040504020204" pitchFamily="34"/>
              </a:defRPr>
            </a:lvl1pPr>
            <a:lvl2pPr algn="l" rtl="0" eaLnBrk="0" fontAlgn="base" hangingPunct="0">
              <a:spcBef>
                <a:spcPct val="0"/>
              </a:spcBef>
              <a:spcAft>
                <a:spcPct val="0"/>
              </a:spcAft>
              <a:defRPr sz="4400" b="1">
                <a:solidFill>
                  <a:schemeClr val="tx2"/>
                </a:solidFill>
                <a:latin typeface="Tahoma" panose="020B0604030504040204" pitchFamily="34" charset="0"/>
                <a:cs typeface="Tahoma" panose="020B0604030504040204" pitchFamily="34" charset="0"/>
              </a:defRPr>
            </a:lvl2pPr>
            <a:lvl3pPr algn="l" rtl="0" eaLnBrk="0" fontAlgn="base" hangingPunct="0">
              <a:spcBef>
                <a:spcPct val="0"/>
              </a:spcBef>
              <a:spcAft>
                <a:spcPct val="0"/>
              </a:spcAft>
              <a:defRPr sz="4400" b="1">
                <a:solidFill>
                  <a:schemeClr val="tx2"/>
                </a:solidFill>
                <a:latin typeface="Tahoma" panose="020B0604030504040204" pitchFamily="34" charset="0"/>
                <a:cs typeface="Tahoma" panose="020B0604030504040204" pitchFamily="34" charset="0"/>
              </a:defRPr>
            </a:lvl3pPr>
            <a:lvl4pPr algn="l" rtl="0" eaLnBrk="0" fontAlgn="base" hangingPunct="0">
              <a:spcBef>
                <a:spcPct val="0"/>
              </a:spcBef>
              <a:spcAft>
                <a:spcPct val="0"/>
              </a:spcAft>
              <a:defRPr sz="4400" b="1">
                <a:solidFill>
                  <a:schemeClr val="tx2"/>
                </a:solidFill>
                <a:latin typeface="Tahoma" panose="020B0604030504040204" pitchFamily="34" charset="0"/>
                <a:cs typeface="Tahoma" panose="020B0604030504040204" pitchFamily="34" charset="0"/>
              </a:defRPr>
            </a:lvl4pPr>
            <a:lvl5pPr algn="l" rtl="0" eaLnBrk="0" fontAlgn="base" hangingPunct="0">
              <a:spcBef>
                <a:spcPct val="0"/>
              </a:spcBef>
              <a:spcAft>
                <a:spcPct val="0"/>
              </a:spcAft>
              <a:defRPr sz="4400" b="1">
                <a:solidFill>
                  <a:schemeClr val="tx2"/>
                </a:solidFill>
                <a:latin typeface="Tahoma" panose="020B0604030504040204" pitchFamily="34" charset="0"/>
                <a:cs typeface="Tahoma" panose="020B0604030504040204" pitchFamily="34" charset="0"/>
              </a:defRPr>
            </a:lvl5pPr>
            <a:lvl6pPr marL="457200" algn="l" rtl="0" fontAlgn="base">
              <a:spcBef>
                <a:spcPct val="0"/>
              </a:spcBef>
              <a:spcAft>
                <a:spcPct val="0"/>
              </a:spcAft>
              <a:defRPr sz="4400" b="1">
                <a:solidFill>
                  <a:schemeClr val="tx2"/>
                </a:solidFill>
                <a:latin typeface="Tempus Sans ITC" pitchFamily="82" charset="0"/>
              </a:defRPr>
            </a:lvl6pPr>
            <a:lvl7pPr marL="914400" algn="l" rtl="0" fontAlgn="base">
              <a:spcBef>
                <a:spcPct val="0"/>
              </a:spcBef>
              <a:spcAft>
                <a:spcPct val="0"/>
              </a:spcAft>
              <a:defRPr sz="4400" b="1">
                <a:solidFill>
                  <a:schemeClr val="tx2"/>
                </a:solidFill>
                <a:latin typeface="Tempus Sans ITC" pitchFamily="82" charset="0"/>
              </a:defRPr>
            </a:lvl7pPr>
            <a:lvl8pPr marL="1371600" algn="l" rtl="0" fontAlgn="base">
              <a:spcBef>
                <a:spcPct val="0"/>
              </a:spcBef>
              <a:spcAft>
                <a:spcPct val="0"/>
              </a:spcAft>
              <a:defRPr sz="4400" b="1">
                <a:solidFill>
                  <a:schemeClr val="tx2"/>
                </a:solidFill>
                <a:latin typeface="Tempus Sans ITC" pitchFamily="82" charset="0"/>
              </a:defRPr>
            </a:lvl8pPr>
            <a:lvl9pPr marL="1828800" algn="l" rtl="0" fontAlgn="base">
              <a:spcBef>
                <a:spcPct val="0"/>
              </a:spcBef>
              <a:spcAft>
                <a:spcPct val="0"/>
              </a:spcAft>
              <a:defRPr sz="4400" b="1">
                <a:solidFill>
                  <a:schemeClr val="tx2"/>
                </a:solidFill>
                <a:latin typeface="Tempus Sans ITC" pitchFamily="82" charset="0"/>
              </a:defRPr>
            </a:lvl9pPr>
          </a:lstStyle>
          <a:p>
            <a:br>
              <a:rPr kumimoji="1" lang="en-US" altLang="zh-CN" dirty="0">
                <a:solidFill>
                  <a:schemeClr val="tx1"/>
                </a:solidFill>
              </a:rPr>
            </a:br>
            <a:r>
              <a:rPr kumimoji="1" lang="zh-CN" altLang="en-US" dirty="0">
                <a:solidFill>
                  <a:schemeClr val="tx1"/>
                </a:solidFill>
                <a:sym typeface="+mn-ea"/>
              </a:rPr>
              <a:t>用户代理可访问性指南</a:t>
            </a:r>
            <a:r>
              <a:rPr kumimoji="1" altLang="zh-CN" dirty="0">
                <a:solidFill>
                  <a:schemeClr val="tx1"/>
                </a:solidFill>
                <a:sym typeface="+mn-ea"/>
              </a:rPr>
              <a:t> (UAAG)</a:t>
            </a:r>
            <a:endParaRPr kumimoji="1" lang="zh-CN" altLang="en-US" dirty="0">
              <a:solidFill>
                <a:schemeClr val="tx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solidFill>
                  <a:schemeClr val="tx1"/>
                </a:solidFill>
              </a:rPr>
              <a:t>WAI-ARIA</a:t>
            </a:r>
          </a:p>
        </p:txBody>
      </p:sp>
      <p:sp>
        <p:nvSpPr>
          <p:cNvPr id="3" name="内容占位符 2"/>
          <p:cNvSpPr>
            <a:spLocks noGrp="1"/>
          </p:cNvSpPr>
          <p:nvPr>
            <p:ph idx="1"/>
          </p:nvPr>
        </p:nvSpPr>
        <p:spPr>
          <a:xfrm>
            <a:off x="609600" y="1279631"/>
            <a:ext cx="11582400" cy="5181600"/>
          </a:xfrm>
        </p:spPr>
        <p:txBody>
          <a:bodyPr/>
          <a:lstStyle/>
          <a:p>
            <a:pPr>
              <a:spcBef>
                <a:spcPts val="300"/>
              </a:spcBef>
            </a:pPr>
            <a:r>
              <a:rPr kumimoji="1" lang="zh-CN" altLang="en-US" sz="2400" dirty="0"/>
              <a:t>为</a:t>
            </a:r>
            <a:r>
              <a:rPr kumimoji="1" lang="en-US" altLang="zh-CN" sz="2400" dirty="0"/>
              <a:t> Web </a:t>
            </a:r>
            <a:r>
              <a:rPr kumimoji="1" lang="zh-CN" altLang="en-US" sz="2400" dirty="0"/>
              <a:t>对象提供无障碍字段</a:t>
            </a:r>
            <a:endParaRPr kumimoji="1" lang="en-US" altLang="zh-CN" sz="2400" dirty="0"/>
          </a:p>
          <a:p>
            <a:pPr lvl="1">
              <a:spcBef>
                <a:spcPts val="300"/>
              </a:spcBef>
            </a:pPr>
            <a:r>
              <a:rPr kumimoji="1" lang="zh-CN" altLang="en-US" sz="2000" dirty="0"/>
              <a:t>总体介绍： </a:t>
            </a:r>
            <a:r>
              <a:rPr kumimoji="1" lang="en-US" altLang="zh-CN" sz="2000" dirty="0">
                <a:hlinkClick r:id="rId2"/>
              </a:rPr>
              <a:t>https://www.w3.org/WAI/standards-guidelines/aria/</a:t>
            </a:r>
            <a:endParaRPr kumimoji="1" lang="zh-CN" altLang="en-US" sz="2000" dirty="0"/>
          </a:p>
          <a:p>
            <a:pPr lvl="1">
              <a:spcBef>
                <a:spcPts val="300"/>
              </a:spcBef>
            </a:pPr>
            <a:r>
              <a:rPr kumimoji="1" lang="zh-CN" altLang="en-US" sz="1800" dirty="0"/>
              <a:t>动态、交互式 </a:t>
            </a:r>
            <a:r>
              <a:rPr kumimoji="1" lang="en-US" altLang="zh-CN" sz="1800" dirty="0"/>
              <a:t>Web </a:t>
            </a:r>
            <a:r>
              <a:rPr kumimoji="1" lang="zh-CN" altLang="en-US" sz="1800" dirty="0"/>
              <a:t>内容和应用程序</a:t>
            </a:r>
            <a:endParaRPr kumimoji="1" lang="zh-CN" altLang="en-US" sz="2400" dirty="0"/>
          </a:p>
          <a:p>
            <a:pPr>
              <a:spcBef>
                <a:spcPts val="300"/>
              </a:spcBef>
            </a:pPr>
            <a:r>
              <a:rPr kumimoji="1" lang="en-US" altLang="zh-CN" sz="2400" dirty="0"/>
              <a:t>2017 </a:t>
            </a:r>
            <a:r>
              <a:rPr kumimoji="1" lang="zh-CN" altLang="en-US" sz="2400" dirty="0"/>
              <a:t>年完成 </a:t>
            </a:r>
            <a:r>
              <a:rPr kumimoji="1" lang="en-US" altLang="zh-CN" sz="2400" dirty="0"/>
              <a:t>ARIA 1.1 - </a:t>
            </a:r>
            <a:r>
              <a:rPr kumimoji="1" lang="en-US" altLang="zh-CN" sz="2400" dirty="0">
                <a:hlinkClick r:id="rId3"/>
              </a:rPr>
              <a:t>https://www.w3.org/TR/wai-aria-1.1/</a:t>
            </a:r>
            <a:r>
              <a:rPr kumimoji="1" lang="zh-CN" altLang="en-US" sz="2400" dirty="0"/>
              <a:t> ，正在开发的 </a:t>
            </a:r>
            <a:r>
              <a:rPr kumimoji="1" lang="en-US" altLang="zh-CN" sz="2400" dirty="0"/>
              <a:t>ARIA 1.2 </a:t>
            </a:r>
            <a:r>
              <a:rPr kumimoji="1" lang="zh-CN" altLang="en-US" sz="2400" dirty="0"/>
              <a:t>到了浏览器实施阶段。</a:t>
            </a:r>
            <a:r>
              <a:rPr kumimoji="1" lang="en-US" altLang="zh-CN" sz="2400" dirty="0"/>
              <a:t>1.3</a:t>
            </a:r>
            <a:r>
              <a:rPr kumimoji="1" lang="zh-CN" altLang="en-US" sz="2400" dirty="0"/>
              <a:t> 正在探索一些支持盲文的字段。</a:t>
            </a:r>
            <a:endParaRPr kumimoji="1" lang="en-US" altLang="zh-CN" sz="2400" dirty="0"/>
          </a:p>
          <a:p>
            <a:pPr>
              <a:spcBef>
                <a:spcPts val="300"/>
              </a:spcBef>
            </a:pPr>
            <a:r>
              <a:rPr kumimoji="1" lang="zh-CN" altLang="en-US" sz="2400" dirty="0"/>
              <a:t>其他文档：</a:t>
            </a:r>
            <a:endParaRPr kumimoji="1" lang="en-US" altLang="zh-CN" sz="2400" dirty="0"/>
          </a:p>
          <a:p>
            <a:pPr lvl="1">
              <a:spcBef>
                <a:spcPts val="300"/>
              </a:spcBef>
            </a:pPr>
            <a:r>
              <a:rPr lang="en-US" altLang="zh-CN" sz="2000" b="1" dirty="0">
                <a:hlinkClick r:id="rId4"/>
              </a:rPr>
              <a:t>User Agent Implementation Guide</a:t>
            </a:r>
            <a:endParaRPr lang="en-US" altLang="zh-CN" sz="2000" b="1" dirty="0"/>
          </a:p>
          <a:p>
            <a:pPr lvl="1">
              <a:spcBef>
                <a:spcPts val="300"/>
              </a:spcBef>
            </a:pPr>
            <a:r>
              <a:rPr lang="en-US" altLang="zh-CN" sz="2000" b="1" dirty="0">
                <a:hlinkClick r:id="rId5"/>
              </a:rPr>
              <a:t>WAI-ARIA Authoring Practices</a:t>
            </a:r>
            <a:r>
              <a:rPr lang="en-US" altLang="zh-CN" sz="2000" b="1" dirty="0"/>
              <a:t> </a:t>
            </a:r>
            <a:r>
              <a:rPr lang="zh-CN" altLang="en-US" sz="2000" b="1" dirty="0"/>
              <a:t>（腾讯团队已翻译）</a:t>
            </a:r>
            <a:endParaRPr lang="en-US" altLang="zh-CN" sz="2000" b="1" dirty="0"/>
          </a:p>
          <a:p>
            <a:pPr lvl="1">
              <a:spcBef>
                <a:spcPts val="300"/>
              </a:spcBef>
            </a:pPr>
            <a:r>
              <a:rPr lang="en-US" altLang="zh-CN" sz="2000" b="1" dirty="0">
                <a:hlinkClick r:id="rId6"/>
              </a:rPr>
              <a:t>Core Accessibility API Mappings 1.2</a:t>
            </a:r>
            <a:endParaRPr lang="en-US" altLang="zh-CN" sz="2000" b="1" dirty="0"/>
          </a:p>
          <a:p>
            <a:pPr lvl="1">
              <a:spcBef>
                <a:spcPts val="300"/>
              </a:spcBef>
            </a:pPr>
            <a:r>
              <a:rPr lang="en-US" altLang="zh-CN" sz="2000" b="1" dirty="0">
                <a:hlinkClick r:id="rId7"/>
              </a:rPr>
              <a:t>Accessible Name and Description: Computation and API Mappings 1.2</a:t>
            </a:r>
            <a:endParaRPr lang="en-US" altLang="zh-CN" sz="2000" b="1" dirty="0"/>
          </a:p>
          <a:p>
            <a:pPr lvl="1">
              <a:spcBef>
                <a:spcPts val="300"/>
              </a:spcBef>
            </a:pPr>
            <a:r>
              <a:rPr lang="en-US" altLang="zh-CN" sz="2000" b="1" dirty="0">
                <a:hlinkClick r:id="rId8"/>
              </a:rPr>
              <a:t>HTML Accessibility API Mappings 1.0</a:t>
            </a:r>
            <a:endParaRPr lang="en-US" altLang="zh-CN" sz="2000" b="1" dirty="0"/>
          </a:p>
          <a:p>
            <a:pPr lvl="1">
              <a:spcBef>
                <a:spcPts val="300"/>
              </a:spcBef>
            </a:pPr>
            <a:r>
              <a:rPr lang="en-US" altLang="zh-CN" sz="2000" b="1" dirty="0">
                <a:hlinkClick r:id="rId9"/>
              </a:rPr>
              <a:t>SVG Accessibility API Mappings 1.0</a:t>
            </a:r>
            <a:endParaRPr lang="en-US" altLang="zh-CN" sz="20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移动无障碍指南</a:t>
            </a:r>
          </a:p>
        </p:txBody>
      </p:sp>
      <p:sp>
        <p:nvSpPr>
          <p:cNvPr id="3" name="内容占位符 2"/>
          <p:cNvSpPr>
            <a:spLocks noGrp="1"/>
          </p:cNvSpPr>
          <p:nvPr>
            <p:ph idx="1"/>
          </p:nvPr>
        </p:nvSpPr>
        <p:spPr/>
        <p:txBody>
          <a:bodyPr/>
          <a:lstStyle/>
          <a:p>
            <a:r>
              <a:rPr lang="zh-CN" altLang="en-US" sz="2800" dirty="0"/>
              <a:t>对象：手机和平板电脑，数字电视，可穿戴设备，如智能手表，汽车仪表盘和飞机椅背上的设备，家用电器中的设备，其他 "物联网"设备等</a:t>
            </a:r>
          </a:p>
          <a:p>
            <a:r>
              <a:rPr lang="zh-CN" altLang="en-US" sz="2800" dirty="0"/>
              <a:t>工作方式：产出标准到</a:t>
            </a:r>
            <a:r>
              <a:rPr lang="en-US" altLang="zh-CN" sz="2800" dirty="0"/>
              <a:t> WCAG/ATAG/UAAG/ARIA</a:t>
            </a:r>
          </a:p>
          <a:p>
            <a:r>
              <a:rPr lang="zh-CN" altLang="en-US" sz="2800" dirty="0"/>
              <a:t>目前产出内容：</a:t>
            </a:r>
          </a:p>
          <a:p>
            <a:pPr lvl="1"/>
            <a:r>
              <a:rPr lang="zh-CN" altLang="en-US" sz="2400" dirty="0"/>
              <a:t>WCAG2ICT: 将WCAG应用于非</a:t>
            </a:r>
            <a:r>
              <a:rPr altLang="zh-CN" sz="2400" dirty="0"/>
              <a:t> Web </a:t>
            </a:r>
            <a:r>
              <a:rPr lang="zh-CN" altLang="en-US" sz="2400" dirty="0"/>
              <a:t>的信息和通信技术领域</a:t>
            </a:r>
          </a:p>
          <a:p>
            <a:pPr lvl="1"/>
            <a:r>
              <a:rPr altLang="zh-CN" sz="2400" dirty="0">
                <a:sym typeface="+mn-ea"/>
              </a:rPr>
              <a:t>WCAG/ATAG/UAAG </a:t>
            </a:r>
            <a:r>
              <a:rPr lang="zh-CN" altLang="en-US" sz="2400" dirty="0"/>
              <a:t>的标准适配</a:t>
            </a:r>
          </a:p>
          <a:p>
            <a:pPr lvl="1"/>
            <a:r>
              <a:rPr lang="zh-CN" altLang="en-US" sz="2400" dirty="0"/>
              <a:t>手机操作系统无障碍需求（用户需求征集，操作系统适配，现存问题研究）</a:t>
            </a:r>
            <a:endParaRPr lang="en-US" altLang="zh-CN" sz="2400" dirty="0"/>
          </a:p>
          <a:p>
            <a:pPr lvl="2"/>
            <a:r>
              <a:rPr lang="en-US" altLang="zh-CN" sz="2400" dirty="0"/>
              <a:t>https://</a:t>
            </a:r>
            <a:r>
              <a:rPr lang="en-US" altLang="zh-CN" sz="2400" dirty="0" err="1"/>
              <a:t>drive.google.com</a:t>
            </a:r>
            <a:r>
              <a:rPr lang="en-US" altLang="zh-CN" sz="2400" dirty="0"/>
              <a:t>/drive/folders/1Q9md2AvmeTgvsT9GB62BsGvCaalDGtE6</a:t>
            </a:r>
            <a:endParaRPr lang="zh-CN" altLang="en-US" sz="2400" dirty="0"/>
          </a:p>
          <a:p>
            <a:pPr lvl="1"/>
            <a:endParaRPr lang="zh-CN" altLang="en-US"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无障碍测试</a:t>
            </a:r>
          </a:p>
        </p:txBody>
      </p:sp>
      <p:sp>
        <p:nvSpPr>
          <p:cNvPr id="3" name="内容占位符 2"/>
          <p:cNvSpPr>
            <a:spLocks noGrp="1"/>
          </p:cNvSpPr>
          <p:nvPr>
            <p:ph idx="1"/>
          </p:nvPr>
        </p:nvSpPr>
        <p:spPr/>
        <p:txBody>
          <a:bodyPr/>
          <a:lstStyle/>
          <a:p>
            <a:r>
              <a:rPr lang="en-US" altLang="zh-CN" b="1" dirty="0"/>
              <a:t>Accessibility Conformance Testing (ACT)</a:t>
            </a:r>
          </a:p>
          <a:p>
            <a:pPr lvl="1"/>
            <a:r>
              <a:rPr lang="zh-CN" altLang="en-US" sz="2400" b="1" dirty="0"/>
              <a:t>针对无障碍测试</a:t>
            </a:r>
            <a:endParaRPr lang="en-US" altLang="zh-CN" sz="2400" b="1" dirty="0"/>
          </a:p>
          <a:p>
            <a:pPr lvl="1"/>
            <a:r>
              <a:rPr lang="zh-CN" altLang="en-US" sz="2400" b="1" dirty="0"/>
              <a:t>测试的方式方法的标准：</a:t>
            </a:r>
            <a:r>
              <a:rPr lang="en-US" altLang="zh-CN" sz="2400" b="1" dirty="0">
                <a:hlinkClick r:id="rId2"/>
              </a:rPr>
              <a:t>https://www.w3.org/TR/act-rules-format/</a:t>
            </a:r>
            <a:endParaRPr lang="en-US" altLang="zh-CN" sz="2400" b="1" dirty="0"/>
          </a:p>
          <a:p>
            <a:pPr lvl="1"/>
            <a:r>
              <a:rPr lang="en-US" altLang="zh-CN" sz="2400" b="1" dirty="0"/>
              <a:t>WCAG</a:t>
            </a:r>
            <a:r>
              <a:rPr lang="zh-CN" altLang="en-US" sz="2400" b="1" dirty="0"/>
              <a:t> 测试：</a:t>
            </a:r>
            <a:r>
              <a:rPr lang="en-US" altLang="zh-CN" sz="2400" b="1" dirty="0">
                <a:hlinkClick r:id="rId3"/>
              </a:rPr>
              <a:t>https://www.w3.org/WAI/standards-guidelines/act/rules/</a:t>
            </a:r>
            <a:endParaRPr lang="en-US" altLang="zh-CN" sz="2400" b="1" dirty="0"/>
          </a:p>
          <a:p>
            <a:pPr lvl="1"/>
            <a:r>
              <a:rPr lang="en-US" altLang="zh-CN" sz="2400" b="1" dirty="0"/>
              <a:t>WCAG-EM</a:t>
            </a:r>
            <a:r>
              <a:rPr lang="zh-CN" altLang="en-US" sz="2400" b="1" dirty="0"/>
              <a:t>：提供了无障碍测试的步骤</a:t>
            </a:r>
            <a:r>
              <a:rPr lang="en-US" altLang="zh-CN" sz="2400" b="1" dirty="0">
                <a:hlinkClick r:id="rId4"/>
              </a:rPr>
              <a:t>https://www.w3.org/TR/WCAG-EM/</a:t>
            </a:r>
            <a:endParaRPr lang="en-US" altLang="zh-CN" sz="2400" b="1" dirty="0"/>
          </a:p>
          <a:p>
            <a:pPr lvl="1"/>
            <a:endParaRPr lang="en-US" altLang="zh-CN" sz="2400" b="1" dirty="0"/>
          </a:p>
          <a:p>
            <a:endParaRPr lang="en-US" altLang="zh-CN" b="1" dirty="0"/>
          </a:p>
          <a:p>
            <a:pPr lvl="1"/>
            <a:endParaRPr lang="en-US" altLang="zh-CN" b="1" dirty="0"/>
          </a:p>
          <a:p>
            <a:endParaRPr kumimoji="1" lang="zh-CN" altLang="en-US" dirty="0"/>
          </a:p>
        </p:txBody>
      </p:sp>
    </p:spTree>
  </p:cSld>
  <p:clrMapOvr>
    <a:masterClrMapping/>
  </p:clrMapOvr>
</p:sld>
</file>

<file path=ppt/theme/theme1.xml><?xml version="1.0" encoding="utf-8"?>
<a:theme xmlns:a="http://schemas.openxmlformats.org/drawingml/2006/main" name="Orbit">
  <a:themeElements>
    <a:clrScheme name="Custom 2">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BFBFBF"/>
      </a:hlink>
      <a:folHlink>
        <a:srgbClr val="BFBFBF"/>
      </a:folHlink>
    </a:clrScheme>
    <a:fontScheme name="Orbit">
      <a:majorFont>
        <a:latin typeface="Tempus Sans IT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ctr" anchorCtr="1"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4400" b="1" i="0" u="none" strike="noStrike" cap="none" normalizeH="0" baseline="0" smtClean="0">
            <a:ln>
              <a:noFill/>
            </a:ln>
            <a:solidFill>
              <a:schemeClr val="tx2"/>
            </a:solidFill>
            <a:effectLst/>
            <a:latin typeface="Tempus Sans ITC" pitchFamily="82" charset="0"/>
            <a:cs typeface="Arial" panose="020B0604020202020204"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ctr" anchorCtr="1"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4400" b="1" i="0" u="none" strike="noStrike" cap="none" normalizeH="0" baseline="0" smtClean="0">
            <a:ln>
              <a:noFill/>
            </a:ln>
            <a:solidFill>
              <a:schemeClr val="tx2"/>
            </a:solidFill>
            <a:effectLst/>
            <a:latin typeface="Tempus Sans ITC" pitchFamily="82"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1183</Words>
  <Application>Microsoft Macintosh PowerPoint</Application>
  <PresentationFormat>宽屏</PresentationFormat>
  <Paragraphs>130</Paragraphs>
  <Slides>19</Slides>
  <Notes>3</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19</vt:i4>
      </vt:variant>
    </vt:vector>
  </HeadingPairs>
  <TitlesOfParts>
    <vt:vector size="27" baseType="lpstr">
      <vt:lpstr>黑体</vt:lpstr>
      <vt:lpstr>宋体</vt:lpstr>
      <vt:lpstr>Tempus Sans ITC</vt:lpstr>
      <vt:lpstr>Arial</vt:lpstr>
      <vt:lpstr>Noto Sans</vt:lpstr>
      <vt:lpstr>Tahoma</vt:lpstr>
      <vt:lpstr>Wingdings</vt:lpstr>
      <vt:lpstr>Orbit</vt:lpstr>
      <vt:lpstr>W3C WAI 无障碍工作汇报</vt:lpstr>
      <vt:lpstr>W3C 无障碍推进计划（WAI）</vt:lpstr>
      <vt:lpstr>W3C 无障碍标准主要的体系</vt:lpstr>
      <vt:lpstr>Web 内容无障碍指南 2.x – WCAG 2.x</vt:lpstr>
      <vt:lpstr>Web 内容无障碍指南 (WCAG)</vt:lpstr>
      <vt:lpstr>创作工具可访问性指南 (ATAG)</vt:lpstr>
      <vt:lpstr>WAI-ARIA</vt:lpstr>
      <vt:lpstr>移动无障碍指南</vt:lpstr>
      <vt:lpstr>无障碍测试</vt:lpstr>
      <vt:lpstr>认知及学习无障碍指导文档</vt:lpstr>
      <vt:lpstr>个性化技术标准</vt:lpstr>
      <vt:lpstr>语音合成标准</vt:lpstr>
      <vt:lpstr>数字出版物无障碍</vt:lpstr>
      <vt:lpstr>覆盖更广的标准体系</vt:lpstr>
      <vt:lpstr>W3C 无障碍资源</vt:lpstr>
      <vt:lpstr>参与我们的工作</vt:lpstr>
      <vt:lpstr>PowerPoint 演示文稿</vt:lpstr>
      <vt:lpstr>PowerPoint 演示文稿</vt:lpstr>
      <vt:lpstr>PowerPoint 演示文稿</vt:lpstr>
    </vt:vector>
  </TitlesOfParts>
  <Company>UI Access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WAI Best Practices Exchange Training Introduction</dc:title>
  <dc:creator>Shawn Lawton Henry</dc:creator>
  <cp:lastModifiedBy>Ran Roy</cp:lastModifiedBy>
  <cp:revision>3574</cp:revision>
  <cp:lastPrinted>2022-09-03T14:52:40Z</cp:lastPrinted>
  <dcterms:created xsi:type="dcterms:W3CDTF">2022-09-03T14:52:40Z</dcterms:created>
  <dcterms:modified xsi:type="dcterms:W3CDTF">2022-09-06T16:38:54Z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2052-3.9.4.6398</vt:lpwstr>
  </property>
</Properties>
</file>