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7" r:id="rId3"/>
    <p:sldMasterId id="214748386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84" r:id="rId7"/>
    <p:sldId id="272" r:id="rId8"/>
    <p:sldId id="274" r:id="rId9"/>
    <p:sldId id="276" r:id="rId10"/>
    <p:sldId id="285" r:id="rId11"/>
    <p:sldId id="278" r:id="rId12"/>
    <p:sldId id="259" r:id="rId13"/>
    <p:sldId id="275" r:id="rId14"/>
    <p:sldId id="283" r:id="rId15"/>
    <p:sldId id="286" r:id="rId16"/>
    <p:sldId id="282" r:id="rId17"/>
    <p:sldId id="288" r:id="rId18"/>
    <p:sldId id="287" r:id="rId19"/>
    <p:sldId id="289" r:id="rId20"/>
    <p:sldId id="290" r:id="rId21"/>
    <p:sldId id="292" r:id="rId22"/>
    <p:sldId id="261" r:id="rId23"/>
  </p:sldIdLst>
  <p:sldSz cx="24384000" cy="13716000"/>
  <p:notesSz cx="6858000" cy="9144000"/>
  <p:defaultTextStyle>
    <a:defPPr>
      <a:defRPr lang="zh-CN"/>
    </a:defPPr>
    <a:lvl1pPr algn="l" defTabSz="820738" rtl="0" fontAlgn="base">
      <a:spcBef>
        <a:spcPct val="0"/>
      </a:spcBef>
      <a:spcAft>
        <a:spcPct val="0"/>
      </a:spcAft>
      <a:defRPr kumimoji="1" sz="5000" kern="1200">
        <a:solidFill>
          <a:srgbClr val="000000"/>
        </a:solidFill>
        <a:latin typeface="Helvetica Light" charset="0"/>
        <a:ea typeface="宋体" charset="0"/>
        <a:cs typeface="Helvetica Light" charset="0"/>
        <a:sym typeface="Helvetica Light" charset="0"/>
      </a:defRPr>
    </a:lvl1pPr>
    <a:lvl2pPr marL="457200" indent="-228600" algn="l" defTabSz="820738" rtl="0" fontAlgn="base">
      <a:spcBef>
        <a:spcPct val="0"/>
      </a:spcBef>
      <a:spcAft>
        <a:spcPct val="0"/>
      </a:spcAft>
      <a:defRPr kumimoji="1" sz="5000" kern="1200">
        <a:solidFill>
          <a:srgbClr val="000000"/>
        </a:solidFill>
        <a:latin typeface="Helvetica Light" charset="0"/>
        <a:ea typeface="宋体" charset="0"/>
        <a:cs typeface="Helvetica Light" charset="0"/>
        <a:sym typeface="Helvetica Light" charset="0"/>
      </a:defRPr>
    </a:lvl2pPr>
    <a:lvl3pPr marL="914400" indent="-457200" algn="l" defTabSz="820738" rtl="0" fontAlgn="base">
      <a:spcBef>
        <a:spcPct val="0"/>
      </a:spcBef>
      <a:spcAft>
        <a:spcPct val="0"/>
      </a:spcAft>
      <a:defRPr kumimoji="1" sz="5000" kern="1200">
        <a:solidFill>
          <a:srgbClr val="000000"/>
        </a:solidFill>
        <a:latin typeface="Helvetica Light" charset="0"/>
        <a:ea typeface="宋体" charset="0"/>
        <a:cs typeface="Helvetica Light" charset="0"/>
        <a:sym typeface="Helvetica Light" charset="0"/>
      </a:defRPr>
    </a:lvl3pPr>
    <a:lvl4pPr marL="1371600" indent="-685800" algn="l" defTabSz="820738" rtl="0" fontAlgn="base">
      <a:spcBef>
        <a:spcPct val="0"/>
      </a:spcBef>
      <a:spcAft>
        <a:spcPct val="0"/>
      </a:spcAft>
      <a:defRPr kumimoji="1" sz="5000" kern="1200">
        <a:solidFill>
          <a:srgbClr val="000000"/>
        </a:solidFill>
        <a:latin typeface="Helvetica Light" charset="0"/>
        <a:ea typeface="宋体" charset="0"/>
        <a:cs typeface="Helvetica Light" charset="0"/>
        <a:sym typeface="Helvetica Light" charset="0"/>
      </a:defRPr>
    </a:lvl4pPr>
    <a:lvl5pPr marL="1828800" indent="-914400" algn="l" defTabSz="820738" rtl="0" fontAlgn="base">
      <a:spcBef>
        <a:spcPct val="0"/>
      </a:spcBef>
      <a:spcAft>
        <a:spcPct val="0"/>
      </a:spcAft>
      <a:defRPr kumimoji="1" sz="5000" kern="1200">
        <a:solidFill>
          <a:srgbClr val="000000"/>
        </a:solidFill>
        <a:latin typeface="Helvetica Light" charset="0"/>
        <a:ea typeface="宋体" charset="0"/>
        <a:cs typeface="Helvetica Light" charset="0"/>
        <a:sym typeface="Helvetica Light" charset="0"/>
      </a:defRPr>
    </a:lvl5pPr>
    <a:lvl6pPr marL="2286000" algn="l" defTabSz="457200" rtl="0" eaLnBrk="1" latinLnBrk="0" hangingPunct="1">
      <a:defRPr kumimoji="1" sz="5000" kern="1200">
        <a:solidFill>
          <a:srgbClr val="000000"/>
        </a:solidFill>
        <a:latin typeface="Helvetica Light" charset="0"/>
        <a:ea typeface="宋体" charset="0"/>
        <a:cs typeface="Helvetica Light" charset="0"/>
        <a:sym typeface="Helvetica Light" charset="0"/>
      </a:defRPr>
    </a:lvl6pPr>
    <a:lvl7pPr marL="2743200" algn="l" defTabSz="457200" rtl="0" eaLnBrk="1" latinLnBrk="0" hangingPunct="1">
      <a:defRPr kumimoji="1" sz="5000" kern="1200">
        <a:solidFill>
          <a:srgbClr val="000000"/>
        </a:solidFill>
        <a:latin typeface="Helvetica Light" charset="0"/>
        <a:ea typeface="宋体" charset="0"/>
        <a:cs typeface="Helvetica Light" charset="0"/>
        <a:sym typeface="Helvetica Light" charset="0"/>
      </a:defRPr>
    </a:lvl7pPr>
    <a:lvl8pPr marL="3200400" algn="l" defTabSz="457200" rtl="0" eaLnBrk="1" latinLnBrk="0" hangingPunct="1">
      <a:defRPr kumimoji="1" sz="5000" kern="1200">
        <a:solidFill>
          <a:srgbClr val="000000"/>
        </a:solidFill>
        <a:latin typeface="Helvetica Light" charset="0"/>
        <a:ea typeface="宋体" charset="0"/>
        <a:cs typeface="Helvetica Light" charset="0"/>
        <a:sym typeface="Helvetica Light" charset="0"/>
      </a:defRPr>
    </a:lvl8pPr>
    <a:lvl9pPr marL="3657600" algn="l" defTabSz="457200" rtl="0" eaLnBrk="1" latinLnBrk="0" hangingPunct="1">
      <a:defRPr kumimoji="1" sz="5000" kern="1200">
        <a:solidFill>
          <a:srgbClr val="000000"/>
        </a:solidFill>
        <a:latin typeface="Helvetica Light" charset="0"/>
        <a:ea typeface="宋体" charset="0"/>
        <a:cs typeface="Helvetica Light" charset="0"/>
        <a:sym typeface="Helvetica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0" autoAdjust="0"/>
    <p:restoredTop sz="92645" autoAdjust="0"/>
  </p:normalViewPr>
  <p:slideViewPr>
    <p:cSldViewPr snapToGrid="0" snapToObjects="1">
      <p:cViewPr varScale="1">
        <p:scale>
          <a:sx n="35" d="100"/>
          <a:sy n="35" d="100"/>
        </p:scale>
        <p:origin x="906" y="6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E3CEA5-ECA5-9343-9F74-97B5F9841431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2E86C55B-7B1A-4249-BBAB-A517540CD1E7}">
      <dgm:prSet phldrT="[文本]" custT="1"/>
      <dgm:spPr/>
      <dgm:t>
        <a:bodyPr/>
        <a:lstStyle/>
        <a:p>
          <a:pPr algn="l"/>
          <a:r>
            <a:rPr kumimoji="0" lang="en-US" altLang="zh-CN" sz="3600" b="0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Arial" pitchFamily="34" charset="0"/>
              <a:cs typeface="Arial" pitchFamily="34" charset="0"/>
              <a:sym typeface="Helvetica Light"/>
            </a:rPr>
            <a:t>There are 9000 new mobile virus samples emerging</a:t>
          </a:r>
          <a:r>
            <a:rPr kumimoji="0" lang="en-US" altLang="zh-CN" sz="3600" b="0" i="0" u="none" strike="noStrike" cap="none" spc="0" normalizeH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Arial" pitchFamily="34" charset="0"/>
              <a:cs typeface="Arial" pitchFamily="34" charset="0"/>
              <a:sym typeface="Helvetica Light"/>
            </a:rPr>
            <a:t> every day, almost 6 per minute. </a:t>
          </a:r>
          <a:endParaRPr lang="zh-CN" altLang="en-US" sz="36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5391B98C-CCD3-1246-A08A-41B1589A13B1}" type="parTrans" cxnId="{3E05EC21-A231-884C-8AD8-16DB6F4397CD}">
      <dgm:prSet/>
      <dgm:spPr/>
      <dgm:t>
        <a:bodyPr/>
        <a:lstStyle/>
        <a:p>
          <a:endParaRPr lang="zh-CN" altLang="en-US" sz="1600">
            <a:solidFill>
              <a:schemeClr val="bg1"/>
            </a:solidFill>
          </a:endParaRPr>
        </a:p>
      </dgm:t>
    </dgm:pt>
    <dgm:pt modelId="{E2905E38-D4B9-4949-90E5-CE95490CDB58}" type="sibTrans" cxnId="{3E05EC21-A231-884C-8AD8-16DB6F4397CD}">
      <dgm:prSet/>
      <dgm:spPr/>
      <dgm:t>
        <a:bodyPr/>
        <a:lstStyle/>
        <a:p>
          <a:endParaRPr lang="zh-CN" altLang="en-US" sz="1600">
            <a:solidFill>
              <a:schemeClr val="bg1"/>
            </a:solidFill>
          </a:endParaRPr>
        </a:p>
      </dgm:t>
    </dgm:pt>
    <dgm:pt modelId="{9A124698-4D53-A74A-B32C-8E27669B1121}">
      <dgm:prSet phldrT="[文本]" custT="1"/>
      <dgm:spPr/>
      <dgm:t>
        <a:bodyPr/>
        <a:lstStyle/>
        <a:p>
          <a:pPr algn="l"/>
          <a:r>
            <a:rPr kumimoji="0" lang="en-US" altLang="zh-CN" sz="3600" b="0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Arial" pitchFamily="34" charset="0"/>
              <a:cs typeface="Arial" pitchFamily="34" charset="0"/>
              <a:sym typeface="Helvetica Light"/>
            </a:rPr>
            <a:t>Two-factor authentication with SMS verification code is not secure any more.</a:t>
          </a:r>
          <a:endParaRPr lang="zh-CN" altLang="en-US" sz="36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C7FC43C0-BC3B-824A-A322-17A7E334B3CD}" type="parTrans" cxnId="{F6C41B7D-5F15-0A42-AED0-646FD485982A}">
      <dgm:prSet/>
      <dgm:spPr/>
      <dgm:t>
        <a:bodyPr/>
        <a:lstStyle/>
        <a:p>
          <a:endParaRPr lang="zh-CN" altLang="en-US" sz="1600">
            <a:solidFill>
              <a:schemeClr val="bg1"/>
            </a:solidFill>
          </a:endParaRPr>
        </a:p>
      </dgm:t>
    </dgm:pt>
    <dgm:pt modelId="{A77A1C9C-019C-D74A-815B-C4F5559AA114}" type="sibTrans" cxnId="{F6C41B7D-5F15-0A42-AED0-646FD485982A}">
      <dgm:prSet/>
      <dgm:spPr/>
      <dgm:t>
        <a:bodyPr/>
        <a:lstStyle/>
        <a:p>
          <a:endParaRPr lang="zh-CN" altLang="en-US" sz="1600">
            <a:solidFill>
              <a:schemeClr val="bg1"/>
            </a:solidFill>
          </a:endParaRPr>
        </a:p>
      </dgm:t>
    </dgm:pt>
    <dgm:pt modelId="{A0D90B4B-81E1-3247-9209-DA0A2719455F}">
      <dgm:prSet phldrT="[文本]" custT="1"/>
      <dgm:spPr/>
      <dgm:t>
        <a:bodyPr/>
        <a:lstStyle/>
        <a:p>
          <a:pPr algn="l"/>
          <a:r>
            <a:rPr kumimoji="0" lang="en-US" altLang="zh-CN" sz="3600" b="0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Arial" pitchFamily="34" charset="0"/>
              <a:cs typeface="Arial" pitchFamily="34" charset="0"/>
              <a:sym typeface="Helvetica Light"/>
            </a:rPr>
            <a:t>Virus</a:t>
          </a:r>
          <a:r>
            <a:rPr kumimoji="0" lang="en-US" altLang="zh-CN" sz="3600" b="0" i="0" u="none" strike="noStrike" cap="none" spc="0" normalizeH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Arial" pitchFamily="34" charset="0"/>
              <a:cs typeface="Arial" pitchFamily="34" charset="0"/>
              <a:sym typeface="Helvetica Light"/>
            </a:rPr>
            <a:t> attacks become hidden and have more variety.</a:t>
          </a:r>
          <a:endParaRPr lang="zh-CN" altLang="en-US" sz="36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565DDE0-4776-0D4E-B36C-3A7664DC4B52}" type="parTrans" cxnId="{7B31750F-7BED-B34D-AA28-31BC987847B1}">
      <dgm:prSet/>
      <dgm:spPr/>
      <dgm:t>
        <a:bodyPr/>
        <a:lstStyle/>
        <a:p>
          <a:endParaRPr lang="zh-CN" altLang="en-US" sz="1600">
            <a:solidFill>
              <a:schemeClr val="bg1"/>
            </a:solidFill>
          </a:endParaRPr>
        </a:p>
      </dgm:t>
    </dgm:pt>
    <dgm:pt modelId="{4D202A73-D528-AF4B-BE14-F0F56575C2E2}" type="sibTrans" cxnId="{7B31750F-7BED-B34D-AA28-31BC987847B1}">
      <dgm:prSet/>
      <dgm:spPr/>
      <dgm:t>
        <a:bodyPr/>
        <a:lstStyle/>
        <a:p>
          <a:endParaRPr lang="zh-CN" altLang="en-US" sz="1600">
            <a:solidFill>
              <a:schemeClr val="bg1"/>
            </a:solidFill>
          </a:endParaRPr>
        </a:p>
      </dgm:t>
    </dgm:pt>
    <dgm:pt modelId="{4D56B4D7-056F-6C41-B5AE-84799065D1C4}">
      <dgm:prSet phldrT="[文本]" custT="1"/>
      <dgm:spPr/>
      <dgm:t>
        <a:bodyPr/>
        <a:lstStyle/>
        <a:p>
          <a:pPr algn="l"/>
          <a:r>
            <a:rPr lang="en-US" altLang="zh-CN" sz="36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89% of popular</a:t>
          </a:r>
          <a:r>
            <a:rPr lang="en-US" altLang="zh-CN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zh-CN" sz="36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mobile apps have fake apps.</a:t>
          </a:r>
          <a:endParaRPr lang="zh-CN" altLang="en-US" sz="36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FCD84EC-73E2-9547-947D-77516770AF41}" type="parTrans" cxnId="{F5DF56FB-5D6E-514C-9C80-00F17B54FA9E}">
      <dgm:prSet/>
      <dgm:spPr/>
      <dgm:t>
        <a:bodyPr/>
        <a:lstStyle/>
        <a:p>
          <a:endParaRPr lang="zh-CN" altLang="en-US" sz="1600">
            <a:solidFill>
              <a:schemeClr val="bg1"/>
            </a:solidFill>
          </a:endParaRPr>
        </a:p>
      </dgm:t>
    </dgm:pt>
    <dgm:pt modelId="{59314C63-C0ED-294E-B16F-598C7C9B7699}" type="sibTrans" cxnId="{F5DF56FB-5D6E-514C-9C80-00F17B54FA9E}">
      <dgm:prSet/>
      <dgm:spPr/>
      <dgm:t>
        <a:bodyPr/>
        <a:lstStyle/>
        <a:p>
          <a:endParaRPr lang="zh-CN" altLang="en-US" sz="1600">
            <a:solidFill>
              <a:schemeClr val="bg1"/>
            </a:solidFill>
          </a:endParaRPr>
        </a:p>
      </dgm:t>
    </dgm:pt>
    <dgm:pt modelId="{14859983-785F-A941-9E13-B46DD8B5DE46}">
      <dgm:prSet phldrT="[文本]" custT="1"/>
      <dgm:spPr/>
      <dgm:t>
        <a:bodyPr/>
        <a:lstStyle/>
        <a:p>
          <a:pPr algn="l"/>
          <a:r>
            <a:rPr lang="en-US" altLang="zh-CN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98% of mobile apps have security vulnerabilities</a:t>
          </a:r>
          <a:r>
            <a:rPr kumimoji="0" lang="en-US" altLang="zh-CN" sz="3600" b="0" i="0" u="none" strike="noStrike" cap="none" spc="0" normalizeH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Arial" pitchFamily="34" charset="0"/>
              <a:cs typeface="Arial" pitchFamily="34" charset="0"/>
              <a:sym typeface="Helvetica Light"/>
            </a:rPr>
            <a:t> among top 10 mobile apps in 18 industries.</a:t>
          </a:r>
          <a:endParaRPr lang="zh-CN" altLang="en-US" sz="36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9A3CB57-DB1E-F84B-93B7-003CA01E8578}" type="parTrans" cxnId="{4E3F1E83-AC30-CF48-9160-D310802823F5}">
      <dgm:prSet/>
      <dgm:spPr/>
      <dgm:t>
        <a:bodyPr/>
        <a:lstStyle/>
        <a:p>
          <a:endParaRPr lang="zh-CN" altLang="en-US" sz="1600">
            <a:solidFill>
              <a:schemeClr val="bg1"/>
            </a:solidFill>
          </a:endParaRPr>
        </a:p>
      </dgm:t>
    </dgm:pt>
    <dgm:pt modelId="{17DDDCF0-F2E0-D548-89C7-BE43481E6808}" type="sibTrans" cxnId="{4E3F1E83-AC30-CF48-9160-D310802823F5}">
      <dgm:prSet/>
      <dgm:spPr/>
      <dgm:t>
        <a:bodyPr/>
        <a:lstStyle/>
        <a:p>
          <a:endParaRPr lang="zh-CN" altLang="en-US" sz="1600">
            <a:solidFill>
              <a:schemeClr val="bg1"/>
            </a:solidFill>
          </a:endParaRPr>
        </a:p>
      </dgm:t>
    </dgm:pt>
    <dgm:pt modelId="{D8B9B073-A9D4-EF4F-AA94-288B07F8E28D}">
      <dgm:prSet custT="1"/>
      <dgm:spPr/>
      <dgm:t>
        <a:bodyPr/>
        <a:lstStyle/>
        <a:p>
          <a:pPr algn="l"/>
          <a:r>
            <a:rPr kumimoji="0" lang="en-US" altLang="zh-CN" sz="3600" b="0" i="0" u="none" strike="noStrike" cap="none" spc="0" normalizeH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Arial" pitchFamily="34" charset="0"/>
              <a:cs typeface="Arial" pitchFamily="34" charset="0"/>
              <a:sym typeface="Helvetica Light"/>
            </a:rPr>
            <a:t>Financial industry bank category has more fake apps.</a:t>
          </a:r>
          <a:endParaRPr lang="en-US" altLang="zh-CN" sz="3600" baseline="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82AD092-EE9F-5143-9DAC-A157BCE30C38}" type="parTrans" cxnId="{12A8B9B5-B537-1249-B9EF-F3ABADEE203A}">
      <dgm:prSet/>
      <dgm:spPr/>
      <dgm:t>
        <a:bodyPr/>
        <a:lstStyle/>
        <a:p>
          <a:endParaRPr lang="zh-CN" altLang="en-US" sz="1600">
            <a:solidFill>
              <a:schemeClr val="bg1"/>
            </a:solidFill>
          </a:endParaRPr>
        </a:p>
      </dgm:t>
    </dgm:pt>
    <dgm:pt modelId="{07FD2BA4-3090-1C48-8390-B109E087F43D}" type="sibTrans" cxnId="{12A8B9B5-B537-1249-B9EF-F3ABADEE203A}">
      <dgm:prSet/>
      <dgm:spPr/>
      <dgm:t>
        <a:bodyPr/>
        <a:lstStyle/>
        <a:p>
          <a:endParaRPr lang="zh-CN" altLang="en-US" sz="1600">
            <a:solidFill>
              <a:schemeClr val="bg1"/>
            </a:solidFill>
          </a:endParaRPr>
        </a:p>
      </dgm:t>
    </dgm:pt>
    <dgm:pt modelId="{1C9EB748-97AC-204F-A8A8-C21FDB33EB2C}">
      <dgm:prSet custT="1"/>
      <dgm:spPr/>
      <dgm:t>
        <a:bodyPr/>
        <a:lstStyle/>
        <a:p>
          <a:pPr algn="l"/>
          <a:r>
            <a:rPr lang="en-US" altLang="zh-CN" sz="36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Security </a:t>
          </a:r>
          <a:r>
            <a:rPr lang="en-US" altLang="zh-CN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vulnerabilitie</a:t>
          </a:r>
          <a:r>
            <a:rPr lang="en-US" altLang="zh-CN" sz="36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 from game industry are increasing relatively</a:t>
          </a:r>
          <a:r>
            <a:rPr lang="en-US" altLang="zh-CN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fast</a:t>
          </a:r>
          <a:r>
            <a:rPr lang="en-US" altLang="zh-CN" sz="36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</a:t>
          </a:r>
          <a:endParaRPr kumimoji="0" lang="en-US" altLang="zh-CN" sz="3600" b="0" i="0" u="none" strike="noStrike" cap="none" spc="0" normalizeH="0" dirty="0" smtClean="0">
            <a:ln>
              <a:noFill/>
            </a:ln>
            <a:solidFill>
              <a:schemeClr val="bg1"/>
            </a:solidFill>
            <a:effectLst/>
            <a:uFillTx/>
            <a:latin typeface="Arial" pitchFamily="34" charset="0"/>
            <a:cs typeface="Arial" pitchFamily="34" charset="0"/>
            <a:sym typeface="Helvetica Light"/>
          </a:endParaRPr>
        </a:p>
      </dgm:t>
    </dgm:pt>
    <dgm:pt modelId="{2BBE3C96-7D4C-9942-8F0D-552D7EC131D5}" type="parTrans" cxnId="{F8648186-C7D1-E441-AB16-9E0094F7C740}">
      <dgm:prSet/>
      <dgm:spPr/>
      <dgm:t>
        <a:bodyPr/>
        <a:lstStyle/>
        <a:p>
          <a:endParaRPr lang="zh-CN" altLang="en-US" sz="1600">
            <a:solidFill>
              <a:schemeClr val="bg1"/>
            </a:solidFill>
          </a:endParaRPr>
        </a:p>
      </dgm:t>
    </dgm:pt>
    <dgm:pt modelId="{0886F5DA-AEC0-9D49-BF29-D39ED93D1ECC}" type="sibTrans" cxnId="{F8648186-C7D1-E441-AB16-9E0094F7C740}">
      <dgm:prSet/>
      <dgm:spPr/>
      <dgm:t>
        <a:bodyPr/>
        <a:lstStyle/>
        <a:p>
          <a:endParaRPr lang="zh-CN" altLang="en-US" sz="1600">
            <a:solidFill>
              <a:schemeClr val="bg1"/>
            </a:solidFill>
          </a:endParaRPr>
        </a:p>
      </dgm:t>
    </dgm:pt>
    <dgm:pt modelId="{421DDC92-C3A3-F94F-BC80-585BED2CBD7F}" type="pres">
      <dgm:prSet presAssocID="{FDE3CEA5-ECA5-9343-9F74-97B5F9841431}" presName="linearFlow" presStyleCnt="0">
        <dgm:presLayoutVars>
          <dgm:dir/>
          <dgm:resizeHandles val="exact"/>
        </dgm:presLayoutVars>
      </dgm:prSet>
      <dgm:spPr/>
    </dgm:pt>
    <dgm:pt modelId="{4A524138-E517-854E-9647-36D97B9E3EF1}" type="pres">
      <dgm:prSet presAssocID="{2E86C55B-7B1A-4249-BBAB-A517540CD1E7}" presName="composite" presStyleCnt="0"/>
      <dgm:spPr/>
    </dgm:pt>
    <dgm:pt modelId="{7CEC8FB8-1C6A-9E43-BA64-697800746925}" type="pres">
      <dgm:prSet presAssocID="{2E86C55B-7B1A-4249-BBAB-A517540CD1E7}" presName="imgShp" presStyleLbl="fgImgPlace1" presStyleIdx="0" presStyleCnt="7"/>
      <dgm:spPr/>
    </dgm:pt>
    <dgm:pt modelId="{E900286E-A35B-B04A-840E-9887950D3259}" type="pres">
      <dgm:prSet presAssocID="{2E86C55B-7B1A-4249-BBAB-A517540CD1E7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97C4663-5EAB-C447-9659-F64F617D30FB}" type="pres">
      <dgm:prSet presAssocID="{E2905E38-D4B9-4949-90E5-CE95490CDB58}" presName="spacing" presStyleCnt="0"/>
      <dgm:spPr/>
    </dgm:pt>
    <dgm:pt modelId="{0689D751-460B-474C-9B97-29CAC3C8C6A4}" type="pres">
      <dgm:prSet presAssocID="{9A124698-4D53-A74A-B32C-8E27669B1121}" presName="composite" presStyleCnt="0"/>
      <dgm:spPr/>
    </dgm:pt>
    <dgm:pt modelId="{0CB04DFD-A022-2540-9259-06C265EC1604}" type="pres">
      <dgm:prSet presAssocID="{9A124698-4D53-A74A-B32C-8E27669B1121}" presName="imgShp" presStyleLbl="fgImgPlace1" presStyleIdx="1" presStyleCnt="7"/>
      <dgm:spPr/>
    </dgm:pt>
    <dgm:pt modelId="{2C94E5DE-730D-D543-AE90-C3A824B11A2E}" type="pres">
      <dgm:prSet presAssocID="{9A124698-4D53-A74A-B32C-8E27669B1121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F6FD34F-C575-0C45-97CE-118313581A15}" type="pres">
      <dgm:prSet presAssocID="{A77A1C9C-019C-D74A-815B-C4F5559AA114}" presName="spacing" presStyleCnt="0"/>
      <dgm:spPr/>
    </dgm:pt>
    <dgm:pt modelId="{182897CC-4A3A-AB43-B566-FB798A7E26C3}" type="pres">
      <dgm:prSet presAssocID="{A0D90B4B-81E1-3247-9209-DA0A2719455F}" presName="composite" presStyleCnt="0"/>
      <dgm:spPr/>
    </dgm:pt>
    <dgm:pt modelId="{DF019451-A798-0B41-AC69-4DA58C95BAB2}" type="pres">
      <dgm:prSet presAssocID="{A0D90B4B-81E1-3247-9209-DA0A2719455F}" presName="imgShp" presStyleLbl="fgImgPlace1" presStyleIdx="2" presStyleCnt="7"/>
      <dgm:spPr/>
    </dgm:pt>
    <dgm:pt modelId="{E6A0D495-2FDE-9A4A-9FF9-536C3AA4C375}" type="pres">
      <dgm:prSet presAssocID="{A0D90B4B-81E1-3247-9209-DA0A2719455F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3E7D01-F70B-1644-9D8E-E7933A8384A1}" type="pres">
      <dgm:prSet presAssocID="{4D202A73-D528-AF4B-BE14-F0F56575C2E2}" presName="spacing" presStyleCnt="0"/>
      <dgm:spPr/>
    </dgm:pt>
    <dgm:pt modelId="{39F11C6D-9B8E-F540-A630-CFCB710B971C}" type="pres">
      <dgm:prSet presAssocID="{4D56B4D7-056F-6C41-B5AE-84799065D1C4}" presName="composite" presStyleCnt="0"/>
      <dgm:spPr/>
    </dgm:pt>
    <dgm:pt modelId="{60DFBAB6-EF98-2945-822C-7C7C90BFC4F4}" type="pres">
      <dgm:prSet presAssocID="{4D56B4D7-056F-6C41-B5AE-84799065D1C4}" presName="imgShp" presStyleLbl="fgImgPlace1" presStyleIdx="3" presStyleCnt="7"/>
      <dgm:spPr/>
    </dgm:pt>
    <dgm:pt modelId="{51CD7D17-9FA1-2046-9A0D-FD4E9D8D9621}" type="pres">
      <dgm:prSet presAssocID="{4D56B4D7-056F-6C41-B5AE-84799065D1C4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3D45E71-55D2-BE42-BCFA-9C5C2CA8B739}" type="pres">
      <dgm:prSet presAssocID="{59314C63-C0ED-294E-B16F-598C7C9B7699}" presName="spacing" presStyleCnt="0"/>
      <dgm:spPr/>
    </dgm:pt>
    <dgm:pt modelId="{E49B7B42-345A-2248-A92C-650D8F686485}" type="pres">
      <dgm:prSet presAssocID="{D8B9B073-A9D4-EF4F-AA94-288B07F8E28D}" presName="composite" presStyleCnt="0"/>
      <dgm:spPr/>
    </dgm:pt>
    <dgm:pt modelId="{43F33E6E-D72F-EB4B-B6A2-EBDB5891E7DF}" type="pres">
      <dgm:prSet presAssocID="{D8B9B073-A9D4-EF4F-AA94-288B07F8E28D}" presName="imgShp" presStyleLbl="fgImgPlace1" presStyleIdx="4" presStyleCnt="7"/>
      <dgm:spPr/>
    </dgm:pt>
    <dgm:pt modelId="{F9BCC876-3C38-7B45-84C7-26BBDD5CF7CE}" type="pres">
      <dgm:prSet presAssocID="{D8B9B073-A9D4-EF4F-AA94-288B07F8E28D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FF6663B-A797-C542-83BF-76DC7712E6C5}" type="pres">
      <dgm:prSet presAssocID="{07FD2BA4-3090-1C48-8390-B109E087F43D}" presName="spacing" presStyleCnt="0"/>
      <dgm:spPr/>
    </dgm:pt>
    <dgm:pt modelId="{150FA7EB-ECD6-6848-82E2-C3CD28013417}" type="pres">
      <dgm:prSet presAssocID="{14859983-785F-A941-9E13-B46DD8B5DE46}" presName="composite" presStyleCnt="0"/>
      <dgm:spPr/>
    </dgm:pt>
    <dgm:pt modelId="{E55C7D33-AEF4-C246-88D4-BEB90C5A83CD}" type="pres">
      <dgm:prSet presAssocID="{14859983-785F-A941-9E13-B46DD8B5DE46}" presName="imgShp" presStyleLbl="fgImgPlace1" presStyleIdx="5" presStyleCnt="7"/>
      <dgm:spPr/>
    </dgm:pt>
    <dgm:pt modelId="{75126152-7D96-104A-B0DB-910B7A131919}" type="pres">
      <dgm:prSet presAssocID="{14859983-785F-A941-9E13-B46DD8B5DE46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DCB3F5C-96C1-DA46-8ED1-CD3488A48CC8}" type="pres">
      <dgm:prSet presAssocID="{17DDDCF0-F2E0-D548-89C7-BE43481E6808}" presName="spacing" presStyleCnt="0"/>
      <dgm:spPr/>
    </dgm:pt>
    <dgm:pt modelId="{DFC0AB5A-63BE-0A43-97C4-B09D59B371CE}" type="pres">
      <dgm:prSet presAssocID="{1C9EB748-97AC-204F-A8A8-C21FDB33EB2C}" presName="composite" presStyleCnt="0"/>
      <dgm:spPr/>
    </dgm:pt>
    <dgm:pt modelId="{EDF5F01F-71CD-FA48-A5ED-686C6A6AECAB}" type="pres">
      <dgm:prSet presAssocID="{1C9EB748-97AC-204F-A8A8-C21FDB33EB2C}" presName="imgShp" presStyleLbl="fgImgPlace1" presStyleIdx="6" presStyleCnt="7"/>
      <dgm:spPr/>
    </dgm:pt>
    <dgm:pt modelId="{9751E49B-B675-7A45-B84E-41ADAE557102}" type="pres">
      <dgm:prSet presAssocID="{1C9EB748-97AC-204F-A8A8-C21FDB33EB2C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5DF56FB-5D6E-514C-9C80-00F17B54FA9E}" srcId="{FDE3CEA5-ECA5-9343-9F74-97B5F9841431}" destId="{4D56B4D7-056F-6C41-B5AE-84799065D1C4}" srcOrd="3" destOrd="0" parTransId="{FFCD84EC-73E2-9547-947D-77516770AF41}" sibTransId="{59314C63-C0ED-294E-B16F-598C7C9B7699}"/>
    <dgm:cxn modelId="{A96B6258-8915-4D4A-9D17-781366AE72BF}" type="presOf" srcId="{A0D90B4B-81E1-3247-9209-DA0A2719455F}" destId="{E6A0D495-2FDE-9A4A-9FF9-536C3AA4C375}" srcOrd="0" destOrd="0" presId="urn:microsoft.com/office/officeart/2005/8/layout/vList3"/>
    <dgm:cxn modelId="{060D3897-BC2C-B24B-B3A9-253677D26712}" type="presOf" srcId="{1C9EB748-97AC-204F-A8A8-C21FDB33EB2C}" destId="{9751E49B-B675-7A45-B84E-41ADAE557102}" srcOrd="0" destOrd="0" presId="urn:microsoft.com/office/officeart/2005/8/layout/vList3"/>
    <dgm:cxn modelId="{4E3F1E83-AC30-CF48-9160-D310802823F5}" srcId="{FDE3CEA5-ECA5-9343-9F74-97B5F9841431}" destId="{14859983-785F-A941-9E13-B46DD8B5DE46}" srcOrd="5" destOrd="0" parTransId="{79A3CB57-DB1E-F84B-93B7-003CA01E8578}" sibTransId="{17DDDCF0-F2E0-D548-89C7-BE43481E6808}"/>
    <dgm:cxn modelId="{005A6A47-46FD-7742-985A-841DD8FCD8B0}" type="presOf" srcId="{FDE3CEA5-ECA5-9343-9F74-97B5F9841431}" destId="{421DDC92-C3A3-F94F-BC80-585BED2CBD7F}" srcOrd="0" destOrd="0" presId="urn:microsoft.com/office/officeart/2005/8/layout/vList3"/>
    <dgm:cxn modelId="{F6C41B7D-5F15-0A42-AED0-646FD485982A}" srcId="{FDE3CEA5-ECA5-9343-9F74-97B5F9841431}" destId="{9A124698-4D53-A74A-B32C-8E27669B1121}" srcOrd="1" destOrd="0" parTransId="{C7FC43C0-BC3B-824A-A322-17A7E334B3CD}" sibTransId="{A77A1C9C-019C-D74A-815B-C4F5559AA114}"/>
    <dgm:cxn modelId="{F8648186-C7D1-E441-AB16-9E0094F7C740}" srcId="{FDE3CEA5-ECA5-9343-9F74-97B5F9841431}" destId="{1C9EB748-97AC-204F-A8A8-C21FDB33EB2C}" srcOrd="6" destOrd="0" parTransId="{2BBE3C96-7D4C-9942-8F0D-552D7EC131D5}" sibTransId="{0886F5DA-AEC0-9D49-BF29-D39ED93D1ECC}"/>
    <dgm:cxn modelId="{70FC34E6-3AB0-0047-A749-93949AFB5CDE}" type="presOf" srcId="{9A124698-4D53-A74A-B32C-8E27669B1121}" destId="{2C94E5DE-730D-D543-AE90-C3A824B11A2E}" srcOrd="0" destOrd="0" presId="urn:microsoft.com/office/officeart/2005/8/layout/vList3"/>
    <dgm:cxn modelId="{320E2A17-BB01-4044-ABEA-BFF7E194B806}" type="presOf" srcId="{4D56B4D7-056F-6C41-B5AE-84799065D1C4}" destId="{51CD7D17-9FA1-2046-9A0D-FD4E9D8D9621}" srcOrd="0" destOrd="0" presId="urn:microsoft.com/office/officeart/2005/8/layout/vList3"/>
    <dgm:cxn modelId="{7B31750F-7BED-B34D-AA28-31BC987847B1}" srcId="{FDE3CEA5-ECA5-9343-9F74-97B5F9841431}" destId="{A0D90B4B-81E1-3247-9209-DA0A2719455F}" srcOrd="2" destOrd="0" parTransId="{1565DDE0-4776-0D4E-B36C-3A7664DC4B52}" sibTransId="{4D202A73-D528-AF4B-BE14-F0F56575C2E2}"/>
    <dgm:cxn modelId="{2C790C5A-7583-0342-93AE-B38BFADB2D0D}" type="presOf" srcId="{14859983-785F-A941-9E13-B46DD8B5DE46}" destId="{75126152-7D96-104A-B0DB-910B7A131919}" srcOrd="0" destOrd="0" presId="urn:microsoft.com/office/officeart/2005/8/layout/vList3"/>
    <dgm:cxn modelId="{79937A5E-F8A3-D749-94CA-78A2D9F92D3C}" type="presOf" srcId="{D8B9B073-A9D4-EF4F-AA94-288B07F8E28D}" destId="{F9BCC876-3C38-7B45-84C7-26BBDD5CF7CE}" srcOrd="0" destOrd="0" presId="urn:microsoft.com/office/officeart/2005/8/layout/vList3"/>
    <dgm:cxn modelId="{3E05EC21-A231-884C-8AD8-16DB6F4397CD}" srcId="{FDE3CEA5-ECA5-9343-9F74-97B5F9841431}" destId="{2E86C55B-7B1A-4249-BBAB-A517540CD1E7}" srcOrd="0" destOrd="0" parTransId="{5391B98C-CCD3-1246-A08A-41B1589A13B1}" sibTransId="{E2905E38-D4B9-4949-90E5-CE95490CDB58}"/>
    <dgm:cxn modelId="{12A8B9B5-B537-1249-B9EF-F3ABADEE203A}" srcId="{FDE3CEA5-ECA5-9343-9F74-97B5F9841431}" destId="{D8B9B073-A9D4-EF4F-AA94-288B07F8E28D}" srcOrd="4" destOrd="0" parTransId="{182AD092-EE9F-5143-9DAC-A157BCE30C38}" sibTransId="{07FD2BA4-3090-1C48-8390-B109E087F43D}"/>
    <dgm:cxn modelId="{630A4878-7F6A-694A-B991-34B387175982}" type="presOf" srcId="{2E86C55B-7B1A-4249-BBAB-A517540CD1E7}" destId="{E900286E-A35B-B04A-840E-9887950D3259}" srcOrd="0" destOrd="0" presId="urn:microsoft.com/office/officeart/2005/8/layout/vList3"/>
    <dgm:cxn modelId="{A0E28C10-B9F8-EA4C-A852-2A50E66C07B5}" type="presParOf" srcId="{421DDC92-C3A3-F94F-BC80-585BED2CBD7F}" destId="{4A524138-E517-854E-9647-36D97B9E3EF1}" srcOrd="0" destOrd="0" presId="urn:microsoft.com/office/officeart/2005/8/layout/vList3"/>
    <dgm:cxn modelId="{4E183824-AF9F-4647-B5B5-30C679217F41}" type="presParOf" srcId="{4A524138-E517-854E-9647-36D97B9E3EF1}" destId="{7CEC8FB8-1C6A-9E43-BA64-697800746925}" srcOrd="0" destOrd="0" presId="urn:microsoft.com/office/officeart/2005/8/layout/vList3"/>
    <dgm:cxn modelId="{F5A1E2FF-348C-9B49-A20E-E84488E48F27}" type="presParOf" srcId="{4A524138-E517-854E-9647-36D97B9E3EF1}" destId="{E900286E-A35B-B04A-840E-9887950D3259}" srcOrd="1" destOrd="0" presId="urn:microsoft.com/office/officeart/2005/8/layout/vList3"/>
    <dgm:cxn modelId="{0CDB63A3-74AB-0C4B-9EA1-BB28FFAC8374}" type="presParOf" srcId="{421DDC92-C3A3-F94F-BC80-585BED2CBD7F}" destId="{597C4663-5EAB-C447-9659-F64F617D30FB}" srcOrd="1" destOrd="0" presId="urn:microsoft.com/office/officeart/2005/8/layout/vList3"/>
    <dgm:cxn modelId="{B8F97230-E24C-D145-8135-86E222DA3AAE}" type="presParOf" srcId="{421DDC92-C3A3-F94F-BC80-585BED2CBD7F}" destId="{0689D751-460B-474C-9B97-29CAC3C8C6A4}" srcOrd="2" destOrd="0" presId="urn:microsoft.com/office/officeart/2005/8/layout/vList3"/>
    <dgm:cxn modelId="{A749A9D1-FC17-EF4D-B7F2-828441F5DB5B}" type="presParOf" srcId="{0689D751-460B-474C-9B97-29CAC3C8C6A4}" destId="{0CB04DFD-A022-2540-9259-06C265EC1604}" srcOrd="0" destOrd="0" presId="urn:microsoft.com/office/officeart/2005/8/layout/vList3"/>
    <dgm:cxn modelId="{B8F3F823-6BC5-0240-9B7B-6FC1A83EDC85}" type="presParOf" srcId="{0689D751-460B-474C-9B97-29CAC3C8C6A4}" destId="{2C94E5DE-730D-D543-AE90-C3A824B11A2E}" srcOrd="1" destOrd="0" presId="urn:microsoft.com/office/officeart/2005/8/layout/vList3"/>
    <dgm:cxn modelId="{F3F0AE08-3E9B-4943-BDD8-5089BD17BD11}" type="presParOf" srcId="{421DDC92-C3A3-F94F-BC80-585BED2CBD7F}" destId="{6F6FD34F-C575-0C45-97CE-118313581A15}" srcOrd="3" destOrd="0" presId="urn:microsoft.com/office/officeart/2005/8/layout/vList3"/>
    <dgm:cxn modelId="{C98AE73F-B50F-9746-A669-18C73C894EC8}" type="presParOf" srcId="{421DDC92-C3A3-F94F-BC80-585BED2CBD7F}" destId="{182897CC-4A3A-AB43-B566-FB798A7E26C3}" srcOrd="4" destOrd="0" presId="urn:microsoft.com/office/officeart/2005/8/layout/vList3"/>
    <dgm:cxn modelId="{08BCA8F3-B924-1542-863A-3B1B4DE204CF}" type="presParOf" srcId="{182897CC-4A3A-AB43-B566-FB798A7E26C3}" destId="{DF019451-A798-0B41-AC69-4DA58C95BAB2}" srcOrd="0" destOrd="0" presId="urn:microsoft.com/office/officeart/2005/8/layout/vList3"/>
    <dgm:cxn modelId="{3F81301E-3269-B745-B059-A01AF397D450}" type="presParOf" srcId="{182897CC-4A3A-AB43-B566-FB798A7E26C3}" destId="{E6A0D495-2FDE-9A4A-9FF9-536C3AA4C375}" srcOrd="1" destOrd="0" presId="urn:microsoft.com/office/officeart/2005/8/layout/vList3"/>
    <dgm:cxn modelId="{18382C3F-7714-BA47-9611-4F2BD9BCC363}" type="presParOf" srcId="{421DDC92-C3A3-F94F-BC80-585BED2CBD7F}" destId="{6C3E7D01-F70B-1644-9D8E-E7933A8384A1}" srcOrd="5" destOrd="0" presId="urn:microsoft.com/office/officeart/2005/8/layout/vList3"/>
    <dgm:cxn modelId="{260E82AC-758C-CB4D-99F4-B6A166E4F1FF}" type="presParOf" srcId="{421DDC92-C3A3-F94F-BC80-585BED2CBD7F}" destId="{39F11C6D-9B8E-F540-A630-CFCB710B971C}" srcOrd="6" destOrd="0" presId="urn:microsoft.com/office/officeart/2005/8/layout/vList3"/>
    <dgm:cxn modelId="{D6092111-931D-6446-899E-030C5EE1D592}" type="presParOf" srcId="{39F11C6D-9B8E-F540-A630-CFCB710B971C}" destId="{60DFBAB6-EF98-2945-822C-7C7C90BFC4F4}" srcOrd="0" destOrd="0" presId="urn:microsoft.com/office/officeart/2005/8/layout/vList3"/>
    <dgm:cxn modelId="{53215FE6-84B9-494D-9066-1B3D0D283F4B}" type="presParOf" srcId="{39F11C6D-9B8E-F540-A630-CFCB710B971C}" destId="{51CD7D17-9FA1-2046-9A0D-FD4E9D8D9621}" srcOrd="1" destOrd="0" presId="urn:microsoft.com/office/officeart/2005/8/layout/vList3"/>
    <dgm:cxn modelId="{D630A763-BEBC-4741-A001-143679811E50}" type="presParOf" srcId="{421DDC92-C3A3-F94F-BC80-585BED2CBD7F}" destId="{F3D45E71-55D2-BE42-BCFA-9C5C2CA8B739}" srcOrd="7" destOrd="0" presId="urn:microsoft.com/office/officeart/2005/8/layout/vList3"/>
    <dgm:cxn modelId="{78D9C491-4DE7-7E45-A6DF-248736BE3BE0}" type="presParOf" srcId="{421DDC92-C3A3-F94F-BC80-585BED2CBD7F}" destId="{E49B7B42-345A-2248-A92C-650D8F686485}" srcOrd="8" destOrd="0" presId="urn:microsoft.com/office/officeart/2005/8/layout/vList3"/>
    <dgm:cxn modelId="{BC06DAE8-86E9-254C-930A-D7F894FDE8ED}" type="presParOf" srcId="{E49B7B42-345A-2248-A92C-650D8F686485}" destId="{43F33E6E-D72F-EB4B-B6A2-EBDB5891E7DF}" srcOrd="0" destOrd="0" presId="urn:microsoft.com/office/officeart/2005/8/layout/vList3"/>
    <dgm:cxn modelId="{D82CA86C-6913-6546-9D18-1DFCF71AB692}" type="presParOf" srcId="{E49B7B42-345A-2248-A92C-650D8F686485}" destId="{F9BCC876-3C38-7B45-84C7-26BBDD5CF7CE}" srcOrd="1" destOrd="0" presId="urn:microsoft.com/office/officeart/2005/8/layout/vList3"/>
    <dgm:cxn modelId="{92516C9E-1C80-9243-BA98-4508265C223A}" type="presParOf" srcId="{421DDC92-C3A3-F94F-BC80-585BED2CBD7F}" destId="{7FF6663B-A797-C542-83BF-76DC7712E6C5}" srcOrd="9" destOrd="0" presId="urn:microsoft.com/office/officeart/2005/8/layout/vList3"/>
    <dgm:cxn modelId="{F54A753C-B7A1-B04C-822B-6707437C1495}" type="presParOf" srcId="{421DDC92-C3A3-F94F-BC80-585BED2CBD7F}" destId="{150FA7EB-ECD6-6848-82E2-C3CD28013417}" srcOrd="10" destOrd="0" presId="urn:microsoft.com/office/officeart/2005/8/layout/vList3"/>
    <dgm:cxn modelId="{87CA4BCC-8204-194A-ADE0-2EED498E4245}" type="presParOf" srcId="{150FA7EB-ECD6-6848-82E2-C3CD28013417}" destId="{E55C7D33-AEF4-C246-88D4-BEB90C5A83CD}" srcOrd="0" destOrd="0" presId="urn:microsoft.com/office/officeart/2005/8/layout/vList3"/>
    <dgm:cxn modelId="{3C5A0990-08B0-334A-85B9-7F9F89D64191}" type="presParOf" srcId="{150FA7EB-ECD6-6848-82E2-C3CD28013417}" destId="{75126152-7D96-104A-B0DB-910B7A131919}" srcOrd="1" destOrd="0" presId="urn:microsoft.com/office/officeart/2005/8/layout/vList3"/>
    <dgm:cxn modelId="{F414E22E-B4E8-E144-AA75-DC47960FAD92}" type="presParOf" srcId="{421DDC92-C3A3-F94F-BC80-585BED2CBD7F}" destId="{EDCB3F5C-96C1-DA46-8ED1-CD3488A48CC8}" srcOrd="11" destOrd="0" presId="urn:microsoft.com/office/officeart/2005/8/layout/vList3"/>
    <dgm:cxn modelId="{0DECEEC2-42B8-EA41-AE96-DA3590ADBFA0}" type="presParOf" srcId="{421DDC92-C3A3-F94F-BC80-585BED2CBD7F}" destId="{DFC0AB5A-63BE-0A43-97C4-B09D59B371CE}" srcOrd="12" destOrd="0" presId="urn:microsoft.com/office/officeart/2005/8/layout/vList3"/>
    <dgm:cxn modelId="{FADB694A-70AD-544D-AF5B-CF7DE3673E11}" type="presParOf" srcId="{DFC0AB5A-63BE-0A43-97C4-B09D59B371CE}" destId="{EDF5F01F-71CD-FA48-A5ED-686C6A6AECAB}" srcOrd="0" destOrd="0" presId="urn:microsoft.com/office/officeart/2005/8/layout/vList3"/>
    <dgm:cxn modelId="{0A390B2A-4182-744E-A43B-4060A29ADF3D}" type="presParOf" srcId="{DFC0AB5A-63BE-0A43-97C4-B09D59B371CE}" destId="{9751E49B-B675-7A45-B84E-41ADAE55710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3B8542-59CC-447A-908E-14B0E6117025}" type="doc">
      <dgm:prSet loTypeId="urn:microsoft.com/office/officeart/2005/8/layout/hList7" loCatId="picture" qsTypeId="urn:microsoft.com/office/officeart/2005/8/quickstyle/simple1" qsCatId="simple" csTypeId="urn:microsoft.com/office/officeart/2005/8/colors/colorful3" csCatId="colorful" phldr="1"/>
      <dgm:spPr/>
    </dgm:pt>
    <dgm:pt modelId="{32E2963D-336E-4034-9F1F-0C8A53D1A1B0}">
      <dgm:prSet phldrT="[文本]"/>
      <dgm:spPr/>
      <dgm:t>
        <a:bodyPr/>
        <a:lstStyle/>
        <a:p>
          <a:endParaRPr lang="zh-CN" altLang="en-US" dirty="0"/>
        </a:p>
      </dgm:t>
    </dgm:pt>
    <dgm:pt modelId="{705A953B-1EE2-477A-9AB2-2E80013E62F5}" type="parTrans" cxnId="{D30E76D5-1937-4687-ADC8-50194C397B28}">
      <dgm:prSet/>
      <dgm:spPr/>
      <dgm:t>
        <a:bodyPr/>
        <a:lstStyle/>
        <a:p>
          <a:endParaRPr lang="zh-CN" altLang="en-US"/>
        </a:p>
      </dgm:t>
    </dgm:pt>
    <dgm:pt modelId="{86A3899B-E7A1-4579-B33C-304B19657616}" type="sibTrans" cxnId="{D30E76D5-1937-4687-ADC8-50194C397B28}">
      <dgm:prSet/>
      <dgm:spPr/>
      <dgm:t>
        <a:bodyPr/>
        <a:lstStyle/>
        <a:p>
          <a:endParaRPr lang="zh-CN" altLang="en-US"/>
        </a:p>
      </dgm:t>
    </dgm:pt>
    <dgm:pt modelId="{E581D514-ABC9-4DAC-9993-A92BA2B83B05}">
      <dgm:prSet phldrT="[文本]"/>
      <dgm:spPr/>
      <dgm:t>
        <a:bodyPr/>
        <a:lstStyle/>
        <a:p>
          <a:endParaRPr lang="zh-CN" altLang="en-US" dirty="0"/>
        </a:p>
      </dgm:t>
    </dgm:pt>
    <dgm:pt modelId="{4B1976AA-727B-4E38-A857-F65EC87BBE86}" type="parTrans" cxnId="{ADAFCE69-A9D8-4C69-ABBC-192EBDE8FE15}">
      <dgm:prSet/>
      <dgm:spPr/>
      <dgm:t>
        <a:bodyPr/>
        <a:lstStyle/>
        <a:p>
          <a:endParaRPr lang="zh-CN" altLang="en-US"/>
        </a:p>
      </dgm:t>
    </dgm:pt>
    <dgm:pt modelId="{A65D8EF1-EB11-4F99-8B93-0E917D356DEB}" type="sibTrans" cxnId="{ADAFCE69-A9D8-4C69-ABBC-192EBDE8FE15}">
      <dgm:prSet/>
      <dgm:spPr/>
      <dgm:t>
        <a:bodyPr/>
        <a:lstStyle/>
        <a:p>
          <a:endParaRPr lang="zh-CN" altLang="en-US"/>
        </a:p>
      </dgm:t>
    </dgm:pt>
    <dgm:pt modelId="{6D33F24E-03C5-4BAB-9C27-04D6FA43446C}">
      <dgm:prSet phldrT="[文本]"/>
      <dgm:spPr/>
      <dgm:t>
        <a:bodyPr/>
        <a:lstStyle/>
        <a:p>
          <a:endParaRPr lang="zh-CN" altLang="en-US" dirty="0"/>
        </a:p>
      </dgm:t>
    </dgm:pt>
    <dgm:pt modelId="{190AC63C-DBE5-40B2-8028-94979FEAA237}" type="parTrans" cxnId="{959C7852-0F71-487E-9B3B-F1BC98715F0F}">
      <dgm:prSet/>
      <dgm:spPr/>
      <dgm:t>
        <a:bodyPr/>
        <a:lstStyle/>
        <a:p>
          <a:endParaRPr lang="zh-CN" altLang="en-US"/>
        </a:p>
      </dgm:t>
    </dgm:pt>
    <dgm:pt modelId="{3336D358-07C1-4B93-ABF2-03A40F44E488}" type="sibTrans" cxnId="{959C7852-0F71-487E-9B3B-F1BC98715F0F}">
      <dgm:prSet/>
      <dgm:spPr/>
      <dgm:t>
        <a:bodyPr/>
        <a:lstStyle/>
        <a:p>
          <a:endParaRPr lang="zh-CN" altLang="en-US"/>
        </a:p>
      </dgm:t>
    </dgm:pt>
    <dgm:pt modelId="{1BC1C60A-84FD-45A8-87B9-F28DF9BA7768}" type="pres">
      <dgm:prSet presAssocID="{6B3B8542-59CC-447A-908E-14B0E6117025}" presName="Name0" presStyleCnt="0">
        <dgm:presLayoutVars>
          <dgm:dir/>
          <dgm:resizeHandles val="exact"/>
        </dgm:presLayoutVars>
      </dgm:prSet>
      <dgm:spPr/>
    </dgm:pt>
    <dgm:pt modelId="{45ED2062-0262-467F-AECF-22195CE55DF8}" type="pres">
      <dgm:prSet presAssocID="{6B3B8542-59CC-447A-908E-14B0E6117025}" presName="fgShape" presStyleLbl="fgShp" presStyleIdx="0" presStyleCnt="1" custFlipVert="1" custFlipHor="1" custScaleX="614" custScaleY="10999" custLinFactY="-200000" custLinFactNeighborX="-34937" custLinFactNeighborY="-234248"/>
      <dgm:spPr/>
    </dgm:pt>
    <dgm:pt modelId="{BADDC98C-ED0D-4123-82E1-771AB48FC4CC}" type="pres">
      <dgm:prSet presAssocID="{6B3B8542-59CC-447A-908E-14B0E6117025}" presName="linComp" presStyleCnt="0"/>
      <dgm:spPr/>
    </dgm:pt>
    <dgm:pt modelId="{5F8ACB8D-6BC1-4EB3-8756-542CB7C0D282}" type="pres">
      <dgm:prSet presAssocID="{32E2963D-336E-4034-9F1F-0C8A53D1A1B0}" presName="compNode" presStyleCnt="0"/>
      <dgm:spPr/>
    </dgm:pt>
    <dgm:pt modelId="{E1AFF150-ECC6-448A-9EA1-8106BA276352}" type="pres">
      <dgm:prSet presAssocID="{32E2963D-336E-4034-9F1F-0C8A53D1A1B0}" presName="bkgdShape" presStyleLbl="node1" presStyleIdx="0" presStyleCnt="3" custLinFactNeighborX="-15027"/>
      <dgm:spPr/>
      <dgm:t>
        <a:bodyPr/>
        <a:lstStyle/>
        <a:p>
          <a:endParaRPr lang="zh-CN" altLang="en-US"/>
        </a:p>
      </dgm:t>
    </dgm:pt>
    <dgm:pt modelId="{1B337410-5F20-42E7-A68F-402513DAC80E}" type="pres">
      <dgm:prSet presAssocID="{32E2963D-336E-4034-9F1F-0C8A53D1A1B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3C7F00-FCD4-460E-B842-1A50C393C742}" type="pres">
      <dgm:prSet presAssocID="{32E2963D-336E-4034-9F1F-0C8A53D1A1B0}" presName="invisiNode" presStyleLbl="node1" presStyleIdx="0" presStyleCnt="3"/>
      <dgm:spPr/>
    </dgm:pt>
    <dgm:pt modelId="{1C7E7DF9-6605-48D1-8B62-C1E1B0353BA8}" type="pres">
      <dgm:prSet presAssocID="{32E2963D-336E-4034-9F1F-0C8A53D1A1B0}" presName="imagNode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F9FD1FA3-83BD-48E2-A522-9E28FA895AF4}" type="pres">
      <dgm:prSet presAssocID="{86A3899B-E7A1-4579-B33C-304B19657616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57FAE8B8-FD08-4858-A458-EC90C6FA0620}" type="pres">
      <dgm:prSet presAssocID="{E581D514-ABC9-4DAC-9993-A92BA2B83B05}" presName="compNode" presStyleCnt="0"/>
      <dgm:spPr/>
    </dgm:pt>
    <dgm:pt modelId="{601CF238-01D6-4FFE-986C-DD34362154D8}" type="pres">
      <dgm:prSet presAssocID="{E581D514-ABC9-4DAC-9993-A92BA2B83B05}" presName="bkgdShape" presStyleLbl="node1" presStyleIdx="1" presStyleCnt="3"/>
      <dgm:spPr/>
      <dgm:t>
        <a:bodyPr/>
        <a:lstStyle/>
        <a:p>
          <a:endParaRPr lang="zh-CN" altLang="en-US"/>
        </a:p>
      </dgm:t>
    </dgm:pt>
    <dgm:pt modelId="{3835BCE6-F6E0-4136-85D0-60FF676E824D}" type="pres">
      <dgm:prSet presAssocID="{E581D514-ABC9-4DAC-9993-A92BA2B83B0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021D57-9F69-4F28-9C69-D9104EC171F2}" type="pres">
      <dgm:prSet presAssocID="{E581D514-ABC9-4DAC-9993-A92BA2B83B05}" presName="invisiNode" presStyleLbl="node1" presStyleIdx="1" presStyleCnt="3"/>
      <dgm:spPr/>
    </dgm:pt>
    <dgm:pt modelId="{BA5B7ED5-3983-4847-9B3B-85663234E7EA}" type="pres">
      <dgm:prSet presAssocID="{E581D514-ABC9-4DAC-9993-A92BA2B83B05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EF3C5176-3BBD-4B12-AFEC-85EE6B030FEA}" type="pres">
      <dgm:prSet presAssocID="{A65D8EF1-EB11-4F99-8B93-0E917D356DEB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B42CBD9E-6BFE-4815-A845-674CE7A73700}" type="pres">
      <dgm:prSet presAssocID="{6D33F24E-03C5-4BAB-9C27-04D6FA43446C}" presName="compNode" presStyleCnt="0"/>
      <dgm:spPr/>
    </dgm:pt>
    <dgm:pt modelId="{8FEAF38A-59B9-4150-85BD-6FAAD92D443D}" type="pres">
      <dgm:prSet presAssocID="{6D33F24E-03C5-4BAB-9C27-04D6FA43446C}" presName="bkgdShape" presStyleLbl="node1" presStyleIdx="2" presStyleCnt="3"/>
      <dgm:spPr/>
      <dgm:t>
        <a:bodyPr/>
        <a:lstStyle/>
        <a:p>
          <a:endParaRPr lang="zh-CN" altLang="en-US"/>
        </a:p>
      </dgm:t>
    </dgm:pt>
    <dgm:pt modelId="{5C9CA27D-A192-4BDE-B370-69F1E42D13BE}" type="pres">
      <dgm:prSet presAssocID="{6D33F24E-03C5-4BAB-9C27-04D6FA43446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D4789DC-A471-46F6-BF32-79A69EE1F8E5}" type="pres">
      <dgm:prSet presAssocID="{6D33F24E-03C5-4BAB-9C27-04D6FA43446C}" presName="invisiNode" presStyleLbl="node1" presStyleIdx="2" presStyleCnt="3"/>
      <dgm:spPr/>
    </dgm:pt>
    <dgm:pt modelId="{00CA0C90-7678-41AF-A566-944CF9EBE247}" type="pres">
      <dgm:prSet presAssocID="{6D33F24E-03C5-4BAB-9C27-04D6FA43446C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</dgm:ptLst>
  <dgm:cxnLst>
    <dgm:cxn modelId="{959C7852-0F71-487E-9B3B-F1BC98715F0F}" srcId="{6B3B8542-59CC-447A-908E-14B0E6117025}" destId="{6D33F24E-03C5-4BAB-9C27-04D6FA43446C}" srcOrd="2" destOrd="0" parTransId="{190AC63C-DBE5-40B2-8028-94979FEAA237}" sibTransId="{3336D358-07C1-4B93-ABF2-03A40F44E488}"/>
    <dgm:cxn modelId="{E7F2E562-8C1A-45E2-8875-AAD8FA93C385}" type="presOf" srcId="{A65D8EF1-EB11-4F99-8B93-0E917D356DEB}" destId="{EF3C5176-3BBD-4B12-AFEC-85EE6B030FEA}" srcOrd="0" destOrd="0" presId="urn:microsoft.com/office/officeart/2005/8/layout/hList7"/>
    <dgm:cxn modelId="{ECB6B824-A095-4736-8166-A169401D4FE1}" type="presOf" srcId="{E581D514-ABC9-4DAC-9993-A92BA2B83B05}" destId="{3835BCE6-F6E0-4136-85D0-60FF676E824D}" srcOrd="1" destOrd="0" presId="urn:microsoft.com/office/officeart/2005/8/layout/hList7"/>
    <dgm:cxn modelId="{2E59AA41-AA00-4AFD-9EED-DFFA4BA6F167}" type="presOf" srcId="{32E2963D-336E-4034-9F1F-0C8A53D1A1B0}" destId="{1B337410-5F20-42E7-A68F-402513DAC80E}" srcOrd="1" destOrd="0" presId="urn:microsoft.com/office/officeart/2005/8/layout/hList7"/>
    <dgm:cxn modelId="{59CFED20-A852-417D-AE1F-418147DC536E}" type="presOf" srcId="{6B3B8542-59CC-447A-908E-14B0E6117025}" destId="{1BC1C60A-84FD-45A8-87B9-F28DF9BA7768}" srcOrd="0" destOrd="0" presId="urn:microsoft.com/office/officeart/2005/8/layout/hList7"/>
    <dgm:cxn modelId="{D30E76D5-1937-4687-ADC8-50194C397B28}" srcId="{6B3B8542-59CC-447A-908E-14B0E6117025}" destId="{32E2963D-336E-4034-9F1F-0C8A53D1A1B0}" srcOrd="0" destOrd="0" parTransId="{705A953B-1EE2-477A-9AB2-2E80013E62F5}" sibTransId="{86A3899B-E7A1-4579-B33C-304B19657616}"/>
    <dgm:cxn modelId="{133B3024-318B-48A1-8620-64F88A75EE51}" type="presOf" srcId="{6D33F24E-03C5-4BAB-9C27-04D6FA43446C}" destId="{5C9CA27D-A192-4BDE-B370-69F1E42D13BE}" srcOrd="1" destOrd="0" presId="urn:microsoft.com/office/officeart/2005/8/layout/hList7"/>
    <dgm:cxn modelId="{2A66623F-203F-488A-B4A5-F2BA53FD42BC}" type="presOf" srcId="{86A3899B-E7A1-4579-B33C-304B19657616}" destId="{F9FD1FA3-83BD-48E2-A522-9E28FA895AF4}" srcOrd="0" destOrd="0" presId="urn:microsoft.com/office/officeart/2005/8/layout/hList7"/>
    <dgm:cxn modelId="{AEF45794-24D1-4C3C-B934-9AECE432D4D3}" type="presOf" srcId="{6D33F24E-03C5-4BAB-9C27-04D6FA43446C}" destId="{8FEAF38A-59B9-4150-85BD-6FAAD92D443D}" srcOrd="0" destOrd="0" presId="urn:microsoft.com/office/officeart/2005/8/layout/hList7"/>
    <dgm:cxn modelId="{CF3EA02B-F208-43B0-ABF7-0BD9917D5816}" type="presOf" srcId="{32E2963D-336E-4034-9F1F-0C8A53D1A1B0}" destId="{E1AFF150-ECC6-448A-9EA1-8106BA276352}" srcOrd="0" destOrd="0" presId="urn:microsoft.com/office/officeart/2005/8/layout/hList7"/>
    <dgm:cxn modelId="{ADAFCE69-A9D8-4C69-ABBC-192EBDE8FE15}" srcId="{6B3B8542-59CC-447A-908E-14B0E6117025}" destId="{E581D514-ABC9-4DAC-9993-A92BA2B83B05}" srcOrd="1" destOrd="0" parTransId="{4B1976AA-727B-4E38-A857-F65EC87BBE86}" sibTransId="{A65D8EF1-EB11-4F99-8B93-0E917D356DEB}"/>
    <dgm:cxn modelId="{10854EDF-254B-4139-AC76-BC951315C7D1}" type="presOf" srcId="{E581D514-ABC9-4DAC-9993-A92BA2B83B05}" destId="{601CF238-01D6-4FFE-986C-DD34362154D8}" srcOrd="0" destOrd="0" presId="urn:microsoft.com/office/officeart/2005/8/layout/hList7"/>
    <dgm:cxn modelId="{CA4537C2-D0B0-4DB7-B074-C5425AF913BC}" type="presParOf" srcId="{1BC1C60A-84FD-45A8-87B9-F28DF9BA7768}" destId="{45ED2062-0262-467F-AECF-22195CE55DF8}" srcOrd="0" destOrd="0" presId="urn:microsoft.com/office/officeart/2005/8/layout/hList7"/>
    <dgm:cxn modelId="{6CD9BA35-3CA6-42A0-B890-9271B34075F0}" type="presParOf" srcId="{1BC1C60A-84FD-45A8-87B9-F28DF9BA7768}" destId="{BADDC98C-ED0D-4123-82E1-771AB48FC4CC}" srcOrd="1" destOrd="0" presId="urn:microsoft.com/office/officeart/2005/8/layout/hList7"/>
    <dgm:cxn modelId="{555C46F4-F869-461F-B261-947D46708FE4}" type="presParOf" srcId="{BADDC98C-ED0D-4123-82E1-771AB48FC4CC}" destId="{5F8ACB8D-6BC1-4EB3-8756-542CB7C0D282}" srcOrd="0" destOrd="0" presId="urn:microsoft.com/office/officeart/2005/8/layout/hList7"/>
    <dgm:cxn modelId="{16DF9EFA-0F33-4673-B3CF-02006A2637EF}" type="presParOf" srcId="{5F8ACB8D-6BC1-4EB3-8756-542CB7C0D282}" destId="{E1AFF150-ECC6-448A-9EA1-8106BA276352}" srcOrd="0" destOrd="0" presId="urn:microsoft.com/office/officeart/2005/8/layout/hList7"/>
    <dgm:cxn modelId="{192B82D4-ED1A-4DE6-AC34-B1803CB285F6}" type="presParOf" srcId="{5F8ACB8D-6BC1-4EB3-8756-542CB7C0D282}" destId="{1B337410-5F20-42E7-A68F-402513DAC80E}" srcOrd="1" destOrd="0" presId="urn:microsoft.com/office/officeart/2005/8/layout/hList7"/>
    <dgm:cxn modelId="{45D3A1D3-0C34-45BD-A40E-F96C72CA9C1E}" type="presParOf" srcId="{5F8ACB8D-6BC1-4EB3-8756-542CB7C0D282}" destId="{DD3C7F00-FCD4-460E-B842-1A50C393C742}" srcOrd="2" destOrd="0" presId="urn:microsoft.com/office/officeart/2005/8/layout/hList7"/>
    <dgm:cxn modelId="{2AFC4B7E-BE07-49B4-A8CC-FB345B3C04D4}" type="presParOf" srcId="{5F8ACB8D-6BC1-4EB3-8756-542CB7C0D282}" destId="{1C7E7DF9-6605-48D1-8B62-C1E1B0353BA8}" srcOrd="3" destOrd="0" presId="urn:microsoft.com/office/officeart/2005/8/layout/hList7"/>
    <dgm:cxn modelId="{60336708-30D5-498D-B23F-A08BE1353E07}" type="presParOf" srcId="{BADDC98C-ED0D-4123-82E1-771AB48FC4CC}" destId="{F9FD1FA3-83BD-48E2-A522-9E28FA895AF4}" srcOrd="1" destOrd="0" presId="urn:microsoft.com/office/officeart/2005/8/layout/hList7"/>
    <dgm:cxn modelId="{6F237C63-E365-412D-8361-BBB937CC18DB}" type="presParOf" srcId="{BADDC98C-ED0D-4123-82E1-771AB48FC4CC}" destId="{57FAE8B8-FD08-4858-A458-EC90C6FA0620}" srcOrd="2" destOrd="0" presId="urn:microsoft.com/office/officeart/2005/8/layout/hList7"/>
    <dgm:cxn modelId="{E4A008B7-A011-49C3-A1A7-4B0BA84B1E03}" type="presParOf" srcId="{57FAE8B8-FD08-4858-A458-EC90C6FA0620}" destId="{601CF238-01D6-4FFE-986C-DD34362154D8}" srcOrd="0" destOrd="0" presId="urn:microsoft.com/office/officeart/2005/8/layout/hList7"/>
    <dgm:cxn modelId="{FEE9E2D4-282E-42B3-8D7B-6FFB27AC754C}" type="presParOf" srcId="{57FAE8B8-FD08-4858-A458-EC90C6FA0620}" destId="{3835BCE6-F6E0-4136-85D0-60FF676E824D}" srcOrd="1" destOrd="0" presId="urn:microsoft.com/office/officeart/2005/8/layout/hList7"/>
    <dgm:cxn modelId="{80DEC9F3-695B-488F-A91B-DC7529DDAB1B}" type="presParOf" srcId="{57FAE8B8-FD08-4858-A458-EC90C6FA0620}" destId="{C2021D57-9F69-4F28-9C69-D9104EC171F2}" srcOrd="2" destOrd="0" presId="urn:microsoft.com/office/officeart/2005/8/layout/hList7"/>
    <dgm:cxn modelId="{9849BCA0-CF07-4D93-8820-44B5471455EE}" type="presParOf" srcId="{57FAE8B8-FD08-4858-A458-EC90C6FA0620}" destId="{BA5B7ED5-3983-4847-9B3B-85663234E7EA}" srcOrd="3" destOrd="0" presId="urn:microsoft.com/office/officeart/2005/8/layout/hList7"/>
    <dgm:cxn modelId="{5F2D798B-4917-40A5-B1F3-C7A1280EC948}" type="presParOf" srcId="{BADDC98C-ED0D-4123-82E1-771AB48FC4CC}" destId="{EF3C5176-3BBD-4B12-AFEC-85EE6B030FEA}" srcOrd="3" destOrd="0" presId="urn:microsoft.com/office/officeart/2005/8/layout/hList7"/>
    <dgm:cxn modelId="{9D542E33-74A8-40CF-88CE-7DA8544B3A0C}" type="presParOf" srcId="{BADDC98C-ED0D-4123-82E1-771AB48FC4CC}" destId="{B42CBD9E-6BFE-4815-A845-674CE7A73700}" srcOrd="4" destOrd="0" presId="urn:microsoft.com/office/officeart/2005/8/layout/hList7"/>
    <dgm:cxn modelId="{5F3753F1-A41A-4984-8693-39CEFF5AD2CC}" type="presParOf" srcId="{B42CBD9E-6BFE-4815-A845-674CE7A73700}" destId="{8FEAF38A-59B9-4150-85BD-6FAAD92D443D}" srcOrd="0" destOrd="0" presId="urn:microsoft.com/office/officeart/2005/8/layout/hList7"/>
    <dgm:cxn modelId="{5E781F19-AE2C-4129-ABB8-E34A4CE65DBE}" type="presParOf" srcId="{B42CBD9E-6BFE-4815-A845-674CE7A73700}" destId="{5C9CA27D-A192-4BDE-B370-69F1E42D13BE}" srcOrd="1" destOrd="0" presId="urn:microsoft.com/office/officeart/2005/8/layout/hList7"/>
    <dgm:cxn modelId="{9982A724-67BC-4C36-9075-76BA6073A60F}" type="presParOf" srcId="{B42CBD9E-6BFE-4815-A845-674CE7A73700}" destId="{8D4789DC-A471-46F6-BF32-79A69EE1F8E5}" srcOrd="2" destOrd="0" presId="urn:microsoft.com/office/officeart/2005/8/layout/hList7"/>
    <dgm:cxn modelId="{11E28C73-EFAF-45FB-9DCB-232C149BE67F}" type="presParOf" srcId="{B42CBD9E-6BFE-4815-A845-674CE7A73700}" destId="{00CA0C90-7678-41AF-A566-944CF9EBE24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页眉占位符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hangingPunct="0">
              <a:defRPr kumimoji="1" sz="1200"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9699" name="日期占位符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hangingPunct="0">
              <a:defRPr kumimoji="1" sz="1200">
                <a:latin typeface="Calibri" charset="0"/>
                <a:cs typeface="宋体" charset="0"/>
              </a:defRPr>
            </a:lvl1pPr>
          </a:lstStyle>
          <a:p>
            <a:pPr>
              <a:defRPr/>
            </a:pPr>
            <a:fld id="{357FB90C-98B4-584A-87BF-69E0E50F4E29}" type="datetimeFigureOut">
              <a:rPr lang="zh-CN" altLang="en-US"/>
              <a:pPr>
                <a:defRPr/>
              </a:pPr>
              <a:t>2017/4/23</a:t>
            </a:fld>
            <a:endParaRPr lang="en-US" altLang="zh-CN"/>
          </a:p>
        </p:txBody>
      </p:sp>
      <p:sp>
        <p:nvSpPr>
          <p:cNvPr id="29700" name="页脚占位符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hangingPunct="0">
              <a:defRPr kumimoji="1" sz="1200"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9701" name="幻灯片编号占位符 4"/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hangingPunct="0">
              <a:defRPr kumimoji="1" sz="1200">
                <a:latin typeface="Calibri" charset="0"/>
                <a:cs typeface="宋体" charset="0"/>
              </a:defRPr>
            </a:lvl1pPr>
          </a:lstStyle>
          <a:p>
            <a:pPr>
              <a:defRPr/>
            </a:pPr>
            <a:fld id="{0A026E5B-ADD2-9D41-AC42-0A9F879E47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2529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116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3" name="Shape 117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en-US"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602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kumimoji="1" sz="2200">
        <a:solidFill>
          <a:schemeClr val="tx1"/>
        </a:solidFill>
        <a:latin typeface="Helvetica Neue"/>
        <a:ea typeface="宋体" charset="0"/>
        <a:cs typeface="Helvetica Neue"/>
        <a:sym typeface="Helvetica Neue" charset="0"/>
      </a:defRPr>
    </a:lvl1pPr>
    <a:lvl2pPr marL="742950" indent="-28575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kumimoji="1" sz="2200">
        <a:solidFill>
          <a:schemeClr val="tx1"/>
        </a:solidFill>
        <a:latin typeface="Helvetica Neue"/>
        <a:ea typeface="Helvetica Neue"/>
        <a:cs typeface="Helvetica Neue"/>
        <a:sym typeface="Helvetica Neue" charset="0"/>
      </a:defRPr>
    </a:lvl2pPr>
    <a:lvl3pPr marL="11430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kumimoji="1" sz="2200">
        <a:solidFill>
          <a:schemeClr val="tx1"/>
        </a:solidFill>
        <a:latin typeface="Helvetica Neue"/>
        <a:ea typeface="Helvetica Neue"/>
        <a:cs typeface="Helvetica Neue"/>
        <a:sym typeface="Helvetica Neue" charset="0"/>
      </a:defRPr>
    </a:lvl3pPr>
    <a:lvl4pPr marL="16002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kumimoji="1" sz="2200">
        <a:solidFill>
          <a:schemeClr val="tx1"/>
        </a:solidFill>
        <a:latin typeface="Helvetica Neue"/>
        <a:ea typeface="Helvetica Neue"/>
        <a:cs typeface="Helvetica Neue"/>
        <a:sym typeface="Helvetica Neue" charset="0"/>
      </a:defRPr>
    </a:lvl4pPr>
    <a:lvl5pPr marL="20574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kumimoji="1" sz="2200">
        <a:solidFill>
          <a:schemeClr val="tx1"/>
        </a:solidFill>
        <a:latin typeface="Helvetica Neue"/>
        <a:ea typeface="Helvetica Neue"/>
        <a:cs typeface="Helvetica Neue"/>
        <a:sym typeface="Helvetica Neue" charset="0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2011/webappsec/charter-2017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w3.org/TR/webauthn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5755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23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601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481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800" dirty="0" smtClean="0">
                <a:latin typeface="Helvetica Neue" charset="0"/>
                <a:ea typeface="宋体" panose="02010600030101010101" pitchFamily="2" charset="-122"/>
              </a:rPr>
              <a:t>1</a:t>
            </a:r>
            <a:r>
              <a:rPr lang="zh-CN" altLang="en-US" sz="2800" dirty="0" smtClean="0">
                <a:latin typeface="Helvetica Neue" charset="0"/>
                <a:ea typeface="宋体" panose="02010600030101010101" pitchFamily="2" charset="-122"/>
              </a:rPr>
              <a:t>、</a:t>
            </a:r>
            <a:r>
              <a:rPr lang="en-US" altLang="zh-CN" sz="2800" dirty="0" smtClean="0">
                <a:latin typeface="Helvetica Neue" charset="0"/>
                <a:ea typeface="宋体" panose="02010600030101010101" pitchFamily="2" charset="-122"/>
              </a:rPr>
              <a:t>IOT</a:t>
            </a:r>
            <a:r>
              <a:rPr lang="zh-CN" altLang="en-US" sz="2800" dirty="0" smtClean="0">
                <a:latin typeface="Helvetica Neue" charset="0"/>
                <a:ea typeface="宋体" panose="02010600030101010101" pitchFamily="2" charset="-122"/>
              </a:rPr>
              <a:t>的安全（具体是什么，智能家居的问题，典型的，穿插到前面）；</a:t>
            </a:r>
            <a:endParaRPr lang="en-US" altLang="zh-CN" sz="2800" dirty="0" smtClean="0">
              <a:latin typeface="Helvetica Neue" charset="0"/>
              <a:ea typeface="宋体" panose="02010600030101010101" pitchFamily="2" charset="-122"/>
            </a:endParaRPr>
          </a:p>
          <a:p>
            <a:r>
              <a:rPr lang="en-US" altLang="zh-CN" sz="2800" dirty="0" smtClean="0">
                <a:latin typeface="Helvetica Neue" charset="0"/>
                <a:ea typeface="宋体" panose="02010600030101010101" pitchFamily="2" charset="-122"/>
              </a:rPr>
              <a:t>2</a:t>
            </a:r>
            <a:r>
              <a:rPr lang="zh-CN" altLang="en-US" sz="2800" dirty="0" smtClean="0">
                <a:latin typeface="Helvetica Neue" charset="0"/>
                <a:ea typeface="宋体" panose="02010600030101010101" pitchFamily="2" charset="-122"/>
              </a:rPr>
              <a:t>、实人认证（攻击的场景）；</a:t>
            </a:r>
            <a:endParaRPr lang="en-US" altLang="zh-CN" sz="2800" dirty="0" smtClean="0">
              <a:latin typeface="Helvetica Neue" charset="0"/>
              <a:ea typeface="宋体" panose="02010600030101010101" pitchFamily="2" charset="-122"/>
            </a:endParaRPr>
          </a:p>
          <a:p>
            <a:r>
              <a:rPr lang="en-US" altLang="zh-CN" sz="2800" dirty="0" smtClean="0">
                <a:latin typeface="Helvetica Neue" charset="0"/>
                <a:ea typeface="宋体" panose="02010600030101010101" pitchFamily="2" charset="-122"/>
              </a:rPr>
              <a:t>3</a:t>
            </a:r>
            <a:r>
              <a:rPr lang="zh-CN" altLang="en-US" sz="2800" dirty="0" smtClean="0">
                <a:latin typeface="Helvetica Neue" charset="0"/>
                <a:ea typeface="宋体" panose="02010600030101010101" pitchFamily="2" charset="-122"/>
              </a:rPr>
              <a:t>、区块链安全（讲具体的问题，追溯，供应链，加一个图）；</a:t>
            </a:r>
            <a:endParaRPr lang="en-US" altLang="zh-CN" sz="2800" dirty="0" smtClean="0">
              <a:latin typeface="Helvetica Neue" charset="0"/>
              <a:ea typeface="宋体" panose="02010600030101010101" pitchFamily="2" charset="-122"/>
            </a:endParaRPr>
          </a:p>
          <a:p>
            <a:r>
              <a:rPr lang="en-US" altLang="zh-CN" sz="2800" dirty="0" smtClean="0">
                <a:latin typeface="Helvetica Neue" charset="0"/>
                <a:ea typeface="宋体" panose="02010600030101010101" pitchFamily="2" charset="-122"/>
              </a:rPr>
              <a:t>4</a:t>
            </a:r>
            <a:r>
              <a:rPr lang="zh-CN" altLang="en-US" sz="2800" dirty="0" smtClean="0">
                <a:latin typeface="Helvetica Neue" charset="0"/>
                <a:ea typeface="宋体" panose="02010600030101010101" pitchFamily="2" charset="-122"/>
              </a:rPr>
              <a:t>、</a:t>
            </a:r>
            <a:r>
              <a:rPr lang="en-US" altLang="zh-CN" sz="2800" dirty="0" smtClean="0">
                <a:latin typeface="Helvetica Neue" charset="0"/>
                <a:ea typeface="宋体" panose="02010600030101010101" pitchFamily="2" charset="-122"/>
              </a:rPr>
              <a:t>AI</a:t>
            </a:r>
            <a:r>
              <a:rPr lang="zh-CN" altLang="en-US" sz="2800" dirty="0" smtClean="0">
                <a:latin typeface="Helvetica Neue" charset="0"/>
                <a:ea typeface="宋体" panose="02010600030101010101" pitchFamily="2" charset="-122"/>
              </a:rPr>
              <a:t>的安全（具体什么样的问题）；太虚。</a:t>
            </a:r>
            <a:endParaRPr lang="en-US" altLang="zh-CN" sz="2800" dirty="0" smtClean="0">
              <a:latin typeface="Helvetica Neue" charset="0"/>
              <a:ea typeface="宋体" panose="02010600030101010101" pitchFamily="2" charset="-122"/>
            </a:endParaRPr>
          </a:p>
          <a:p>
            <a:r>
              <a:rPr lang="en-US" altLang="zh-CN" sz="2800" dirty="0" smtClean="0">
                <a:latin typeface="Helvetica Neue" charset="0"/>
                <a:ea typeface="宋体" panose="02010600030101010101" pitchFamily="2" charset="-122"/>
              </a:rPr>
              <a:t>5</a:t>
            </a:r>
            <a:r>
              <a:rPr lang="zh-CN" altLang="en-US" sz="2800" dirty="0" smtClean="0">
                <a:latin typeface="Helvetica Neue" charset="0"/>
                <a:ea typeface="宋体" panose="02010600030101010101" pitchFamily="2" charset="-122"/>
              </a:rPr>
              <a:t>、提一些有新意的东西；加强深度；</a:t>
            </a:r>
            <a:endParaRPr lang="en-US" altLang="zh-CN" sz="2800" dirty="0" smtClean="0">
              <a:latin typeface="Helvetica Neue" charset="0"/>
              <a:ea typeface="宋体" panose="02010600030101010101" pitchFamily="2" charset="-122"/>
            </a:endParaRPr>
          </a:p>
          <a:p>
            <a:r>
              <a:rPr lang="en-US" altLang="zh-CN" sz="2800" dirty="0" smtClean="0">
                <a:latin typeface="Helvetica Neue" charset="0"/>
                <a:ea typeface="宋体" panose="02010600030101010101" pitchFamily="2" charset="-122"/>
              </a:rPr>
              <a:t>6</a:t>
            </a:r>
            <a:r>
              <a:rPr lang="zh-CN" altLang="en-US" sz="2800" dirty="0" smtClean="0">
                <a:latin typeface="Helvetica Neue" charset="0"/>
                <a:ea typeface="宋体" panose="02010600030101010101" pitchFamily="2" charset="-122"/>
              </a:rPr>
              <a:t>、格式再改一下。</a:t>
            </a:r>
            <a:endParaRPr lang="en-US" altLang="zh-CN" sz="2800" dirty="0" smtClean="0">
              <a:latin typeface="Helvetica Neue" charset="0"/>
              <a:ea typeface="宋体" panose="02010600030101010101" pitchFamily="2" charset="-122"/>
            </a:endParaRPr>
          </a:p>
          <a:p>
            <a:r>
              <a:rPr lang="zh-CN" altLang="zh-CN" sz="2800" dirty="0" smtClean="0">
                <a:latin typeface="Helvetica Neue" charset="0"/>
                <a:ea typeface="宋体" panose="02010600030101010101" pitchFamily="2" charset="-122"/>
              </a:rPr>
              <a:t>7</a:t>
            </a:r>
            <a:r>
              <a:rPr lang="zh-CN" altLang="en-US" sz="2800" dirty="0" smtClean="0">
                <a:latin typeface="Helvetica Neue" charset="0"/>
                <a:ea typeface="宋体" panose="02010600030101010101" pitchFamily="2" charset="-122"/>
              </a:rPr>
              <a:t>、不要四个例子都展开，拿一个具体的案例来展开。</a:t>
            </a:r>
            <a:endParaRPr lang="en-US" altLang="zh-CN" sz="2800" dirty="0" smtClean="0">
              <a:latin typeface="Helvetica Neue" charset="0"/>
              <a:ea typeface="宋体" panose="02010600030101010101" pitchFamily="2" charset="-122"/>
            </a:endParaRPr>
          </a:p>
          <a:p>
            <a:endParaRPr lang="en-US" altLang="zh-CN" sz="2800" dirty="0" smtClean="0">
              <a:latin typeface="Helvetica Neue" charset="0"/>
              <a:ea typeface="宋体" panose="02010600030101010101" pitchFamily="2" charset="-122"/>
            </a:endParaRPr>
          </a:p>
          <a:p>
            <a:r>
              <a:rPr lang="en-US" altLang="zh-CN" sz="2800" dirty="0" smtClean="0">
                <a:latin typeface="Helvetica Neue" charset="0"/>
                <a:ea typeface="宋体" panose="02010600030101010101" pitchFamily="2" charset="-122"/>
              </a:rPr>
              <a:t>Procedures</a:t>
            </a:r>
            <a:r>
              <a:rPr lang="zh-CN" altLang="en-US" sz="2800" dirty="0" smtClean="0">
                <a:latin typeface="Helvetica Neue" charset="0"/>
                <a:ea typeface="宋体" panose="02010600030101010101" pitchFamily="2" charset="-122"/>
              </a:rPr>
              <a:t>；</a:t>
            </a:r>
            <a:endParaRPr lang="en-US" altLang="zh-CN" sz="2800" dirty="0" smtClean="0">
              <a:latin typeface="Helvetica Neue" charset="0"/>
              <a:ea typeface="宋体" panose="02010600030101010101" pitchFamily="2" charset="-122"/>
            </a:endParaRPr>
          </a:p>
          <a:p>
            <a:r>
              <a:rPr lang="en-US" altLang="zh-CN" sz="2800" dirty="0" smtClean="0">
                <a:latin typeface="Helvetica Neue" charset="0"/>
                <a:ea typeface="宋体" panose="02010600030101010101" pitchFamily="2" charset="-122"/>
              </a:rPr>
              <a:t>Community Review</a:t>
            </a:r>
            <a:r>
              <a:rPr lang="zh-CN" altLang="en-US" sz="2800" dirty="0" smtClean="0">
                <a:latin typeface="Helvetica Neue" charset="0"/>
                <a:ea typeface="宋体" panose="02010600030101010101" pitchFamily="2" charset="-122"/>
              </a:rPr>
              <a:t>：小的意见。</a:t>
            </a:r>
            <a:endParaRPr lang="en-US" altLang="zh-CN" sz="2800" dirty="0" smtClean="0">
              <a:latin typeface="Helvetica Neue" charset="0"/>
              <a:ea typeface="宋体" panose="02010600030101010101" pitchFamily="2" charset="-122"/>
            </a:endParaRPr>
          </a:p>
          <a:p>
            <a:r>
              <a:rPr lang="en-US" altLang="zh-CN" sz="2800" dirty="0" smtClean="0">
                <a:latin typeface="Helvetica Neue" charset="0"/>
                <a:ea typeface="宋体" panose="02010600030101010101" pitchFamily="2" charset="-122"/>
              </a:rPr>
              <a:t>AB</a:t>
            </a:r>
            <a:r>
              <a:rPr lang="zh-CN" altLang="en-US" sz="2800" dirty="0" smtClean="0">
                <a:latin typeface="Helvetica Neue" charset="0"/>
                <a:ea typeface="宋体" panose="02010600030101010101" pitchFamily="2" charset="-122"/>
              </a:rPr>
              <a:t>的意见：</a:t>
            </a:r>
            <a:endParaRPr lang="en-US" altLang="zh-CN" sz="2800" dirty="0" smtClean="0">
              <a:latin typeface="Helvetica Neue" charset="0"/>
              <a:ea typeface="宋体" panose="02010600030101010101" pitchFamily="2" charset="-122"/>
            </a:endParaRPr>
          </a:p>
          <a:p>
            <a:r>
              <a:rPr lang="zh-CN" altLang="en-US" sz="2800" dirty="0" smtClean="0">
                <a:latin typeface="Helvetica Neue" charset="0"/>
                <a:ea typeface="宋体" panose="02010600030101010101" pitchFamily="2" charset="-122"/>
              </a:rPr>
              <a:t>细节的讨论意见？</a:t>
            </a:r>
            <a:endParaRPr lang="en-US" altLang="zh-CN" sz="2800" dirty="0" smtClean="0">
              <a:latin typeface="Helvetica Neue" charset="0"/>
              <a:ea typeface="宋体" panose="02010600030101010101" pitchFamily="2" charset="-122"/>
            </a:endParaRPr>
          </a:p>
          <a:p>
            <a:r>
              <a:rPr lang="zh-CN" altLang="en-US" sz="2800" dirty="0" smtClean="0">
                <a:latin typeface="Helvetica Neue" charset="0"/>
                <a:ea typeface="宋体" panose="02010600030101010101" pitchFamily="2" charset="-122"/>
              </a:rPr>
              <a:t>总结一件。</a:t>
            </a:r>
            <a:endParaRPr lang="en-US" altLang="zh-CN" sz="2800" dirty="0" smtClean="0">
              <a:latin typeface="Helvetica Neue" charset="0"/>
              <a:ea typeface="宋体" panose="02010600030101010101" pitchFamily="2" charset="-122"/>
            </a:endParaRPr>
          </a:p>
          <a:p>
            <a:endParaRPr lang="en-US" altLang="zh-CN" sz="2800" dirty="0" smtClean="0">
              <a:latin typeface="Helvetica Neue" charset="0"/>
              <a:ea typeface="宋体" panose="02010600030101010101" pitchFamily="2" charset="-122"/>
            </a:endParaRPr>
          </a:p>
          <a:p>
            <a:r>
              <a:rPr lang="zh-CN" altLang="en-US" sz="2800" dirty="0" smtClean="0">
                <a:latin typeface="Helvetica Neue" charset="0"/>
                <a:ea typeface="宋体" panose="02010600030101010101" pitchFamily="2" charset="-122"/>
              </a:rPr>
              <a:t>第</a:t>
            </a:r>
            <a:r>
              <a:rPr lang="en-US" altLang="zh-CN" sz="2800" dirty="0" smtClean="0">
                <a:latin typeface="Helvetica Neue" charset="0"/>
                <a:ea typeface="宋体" panose="02010600030101010101" pitchFamily="2" charset="-122"/>
              </a:rPr>
              <a:t>7</a:t>
            </a:r>
            <a:r>
              <a:rPr lang="zh-CN" altLang="en-US" sz="2800" dirty="0" smtClean="0">
                <a:latin typeface="Helvetica Neue" charset="0"/>
                <a:ea typeface="宋体" panose="02010600030101010101" pitchFamily="2" charset="-122"/>
              </a:rPr>
              <a:t>页；</a:t>
            </a:r>
            <a:r>
              <a:rPr lang="zh-CN" altLang="zh-CN" sz="2800" dirty="0" smtClean="0">
                <a:latin typeface="Helvetica Neue" charset="0"/>
                <a:ea typeface="宋体" panose="02010600030101010101" pitchFamily="2" charset="-122"/>
              </a:rPr>
              <a:t>1</a:t>
            </a:r>
            <a:r>
              <a:rPr lang="en-US" altLang="zh-CN" sz="2800" dirty="0" smtClean="0">
                <a:latin typeface="Helvetica Neue" charset="0"/>
                <a:ea typeface="宋体" panose="02010600030101010101" pitchFamily="2" charset="-122"/>
              </a:rPr>
              <a:t>1</a:t>
            </a:r>
            <a:r>
              <a:rPr lang="zh-CN" altLang="en-US" sz="2800" dirty="0" smtClean="0">
                <a:latin typeface="Helvetica Neue" charset="0"/>
                <a:ea typeface="宋体" panose="02010600030101010101" pitchFamily="2" charset="-122"/>
              </a:rPr>
              <a:t>、</a:t>
            </a:r>
            <a:r>
              <a:rPr lang="en-US" altLang="zh-CN" sz="2800" dirty="0" smtClean="0">
                <a:latin typeface="Helvetica Neue" charset="0"/>
                <a:ea typeface="宋体" panose="02010600030101010101" pitchFamily="2" charset="-122"/>
              </a:rPr>
              <a:t>12</a:t>
            </a:r>
            <a:r>
              <a:rPr lang="zh-CN" altLang="en-US" sz="2800" dirty="0" smtClean="0">
                <a:latin typeface="Helvetica Neue" charset="0"/>
                <a:ea typeface="宋体" panose="02010600030101010101" pitchFamily="2" charset="-122"/>
              </a:rPr>
              <a:t>、</a:t>
            </a:r>
            <a:r>
              <a:rPr lang="en-US" altLang="zh-CN" sz="2800" dirty="0" smtClean="0">
                <a:latin typeface="Helvetica Neue" charset="0"/>
                <a:ea typeface="宋体" panose="02010600030101010101" pitchFamily="2" charset="-122"/>
              </a:rPr>
              <a:t>13</a:t>
            </a:r>
            <a:r>
              <a:rPr lang="zh-CN" altLang="en-US" sz="2800" dirty="0" smtClean="0">
                <a:latin typeface="Helvetica Neue" charset="0"/>
                <a:ea typeface="宋体" panose="02010600030101010101" pitchFamily="2" charset="-122"/>
              </a:rPr>
              <a:t>、</a:t>
            </a:r>
            <a:r>
              <a:rPr lang="en-US" altLang="zh-CN" sz="2800" dirty="0" smtClean="0">
                <a:latin typeface="Helvetica Neue" charset="0"/>
                <a:ea typeface="宋体" panose="02010600030101010101" pitchFamily="2" charset="-122"/>
              </a:rPr>
              <a:t>14</a:t>
            </a:r>
            <a:r>
              <a:rPr lang="zh-CN" altLang="en-US" sz="2800" dirty="0" smtClean="0">
                <a:latin typeface="Helvetica Neue" charset="0"/>
                <a:ea typeface="宋体" panose="02010600030101010101" pitchFamily="2" charset="-122"/>
              </a:rPr>
              <a:t>页。</a:t>
            </a:r>
            <a:endParaRPr lang="en-US" altLang="zh-CN" sz="2800" dirty="0" smtClean="0">
              <a:latin typeface="Helvetica Neue" charset="0"/>
              <a:ea typeface="宋体" panose="02010600030101010101" pitchFamily="2" charset="-122"/>
            </a:endParaRPr>
          </a:p>
          <a:p>
            <a:endParaRPr lang="en-US" altLang="zh-CN" sz="2800" dirty="0" smtClean="0">
              <a:latin typeface="Helvetica Neue" charset="0"/>
              <a:ea typeface="宋体" panose="02010600030101010101" pitchFamily="2" charset="-122"/>
            </a:endParaRPr>
          </a:p>
          <a:p>
            <a:r>
              <a:rPr lang="zh-CN" altLang="en-US" sz="2800" dirty="0" smtClean="0">
                <a:latin typeface="Helvetica Neue" charset="0"/>
                <a:ea typeface="宋体" panose="02010600030101010101" pitchFamily="2" charset="-122"/>
              </a:rPr>
              <a:t>开会的群，时间和地点。</a:t>
            </a:r>
            <a:r>
              <a:rPr lang="en-US" altLang="zh-CN" sz="2800" dirty="0" smtClean="0">
                <a:latin typeface="Helvetica Neue" charset="0"/>
                <a:ea typeface="宋体" panose="02010600030101010101" pitchFamily="2" charset="-122"/>
              </a:rPr>
              <a:t>Schedule</a:t>
            </a:r>
            <a:r>
              <a:rPr lang="zh-CN" altLang="en-US" sz="2800" dirty="0" smtClean="0">
                <a:latin typeface="Helvetica Neue" charset="0"/>
                <a:ea typeface="宋体" panose="02010600030101010101" pitchFamily="2" charset="-122"/>
              </a:rPr>
              <a:t>。明天周一。</a:t>
            </a:r>
            <a:endParaRPr lang="en-US" altLang="zh-CN" sz="2800" dirty="0" smtClean="0">
              <a:latin typeface="Helvetica Neue" charset="0"/>
              <a:ea typeface="宋体" panose="02010600030101010101" pitchFamily="2" charset="-122"/>
            </a:endParaRPr>
          </a:p>
          <a:p>
            <a:endParaRPr lang="en-US" altLang="zh-CN" sz="2800" dirty="0" smtClean="0">
              <a:latin typeface="Helvetica Neue" charset="0"/>
              <a:ea typeface="宋体" panose="02010600030101010101" pitchFamily="2" charset="-122"/>
            </a:endParaRPr>
          </a:p>
          <a:p>
            <a:endParaRPr lang="en-US" altLang="zh-CN" sz="2800" dirty="0" smtClean="0">
              <a:latin typeface="Helvetica Neue" charset="0"/>
              <a:ea typeface="宋体" panose="02010600030101010101" pitchFamily="2" charset="-122"/>
            </a:endParaRPr>
          </a:p>
          <a:p>
            <a:endParaRPr lang="zh-CN" altLang="en-US" sz="2800" dirty="0" smtClean="0">
              <a:latin typeface="Helvetica Neue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7745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solidFill>
                <a:srgbClr val="000000"/>
              </a:solidFill>
              <a:latin typeface="Helvetica Neue" charset="0"/>
              <a:ea typeface="宋体" panose="02010600030101010101" pitchFamily="2" charset="-122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637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9290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kumimoji="0" lang="en-US" altLang="zh-CN" sz="2400">
                <a:solidFill>
                  <a:srgbClr val="000000"/>
                </a:solidFill>
                <a:latin typeface="Helvetica Neue" charset="0"/>
                <a:cs typeface="宋体" charset="0"/>
                <a:sym typeface="Helvetica Light" charset="0"/>
              </a:rPr>
              <a:t>1. There are 9000 new mobile virus samples emerging every day, almost 6 per minute.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kumimoji="0" lang="en-US" altLang="zh-CN" sz="2400">
                <a:solidFill>
                  <a:srgbClr val="000000"/>
                </a:solidFill>
                <a:latin typeface="Helvetica Neue" charset="0"/>
                <a:cs typeface="宋体" charset="0"/>
                <a:sym typeface="Helvetica Light" charset="0"/>
              </a:rPr>
              <a:t>2. Two-factor authentication is not secure any more.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kumimoji="0" lang="en-US" altLang="zh-CN" sz="2400">
                <a:solidFill>
                  <a:srgbClr val="000000"/>
                </a:solidFill>
                <a:latin typeface="Helvetica Neue" charset="0"/>
                <a:cs typeface="宋体" charset="0"/>
                <a:sym typeface="Helvetica Light" charset="0"/>
              </a:rPr>
              <a:t>3. Virus attacks become hidden and have more variety.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kumimoji="0" lang="en-US" altLang="zh-CN" sz="2400">
                <a:solidFill>
                  <a:srgbClr val="000000"/>
                </a:solidFill>
                <a:latin typeface="Helvetica Neue" charset="0"/>
                <a:cs typeface="宋体" charset="0"/>
              </a:rPr>
              <a:t>4. 89% of popular mobile apps have fake apps.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kumimoji="0" lang="en-US" altLang="zh-CN" sz="2400">
                <a:solidFill>
                  <a:srgbClr val="000000"/>
                </a:solidFill>
                <a:latin typeface="Helvetica Neue" charset="0"/>
                <a:cs typeface="宋体" charset="0"/>
                <a:sym typeface="Helvetica Light" charset="0"/>
              </a:rPr>
              <a:t>5. Financial industry bank category has more fake apps.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kumimoji="0" lang="en-US" altLang="zh-CN" sz="2400">
                <a:solidFill>
                  <a:srgbClr val="000000"/>
                </a:solidFill>
                <a:latin typeface="Helvetica Neue" charset="0"/>
                <a:cs typeface="宋体" charset="0"/>
              </a:rPr>
              <a:t>6. 98% of mobile apps have security holes</a:t>
            </a:r>
            <a:r>
              <a:rPr kumimoji="0" lang="en-US" altLang="zh-CN" sz="2400">
                <a:solidFill>
                  <a:srgbClr val="000000"/>
                </a:solidFill>
                <a:latin typeface="Helvetica Neue" charset="0"/>
                <a:cs typeface="宋体" charset="0"/>
                <a:sym typeface="Helvetica Light" charset="0"/>
              </a:rPr>
              <a:t> among top 10 mobile apps in 18 industries.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kumimoji="0" lang="en-US" altLang="zh-CN" sz="2400">
                <a:solidFill>
                  <a:srgbClr val="000000"/>
                </a:solidFill>
                <a:latin typeface="Helvetica Neue" charset="0"/>
                <a:cs typeface="宋体" charset="0"/>
              </a:rPr>
              <a:t>7. Security holes from game industry are increasing relatively fast.</a:t>
            </a:r>
            <a:endParaRPr kumimoji="0" lang="en-US" altLang="zh-CN" sz="2400">
              <a:solidFill>
                <a:srgbClr val="000000"/>
              </a:solidFill>
              <a:latin typeface="Helvetica Neue" charset="0"/>
              <a:cs typeface="宋体" charset="0"/>
              <a:sym typeface="Helvetica Light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zh-CN">
              <a:solidFill>
                <a:srgbClr val="000000"/>
              </a:solidFill>
              <a:latin typeface="Helvetica Neue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890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latin typeface="Helvetica Neue" charset="0"/>
                <a:ea typeface="宋体" panose="02010600030101010101" pitchFamily="2" charset="-122"/>
              </a:rPr>
              <a:t>去掉</a:t>
            </a:r>
          </a:p>
        </p:txBody>
      </p:sp>
    </p:spTree>
    <p:extLst>
      <p:ext uri="{BB962C8B-B14F-4D97-AF65-F5344CB8AC3E}">
        <p14:creationId xmlns:p14="http://schemas.microsoft.com/office/powerpoint/2010/main" val="333946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17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dirty="0" smtClean="0">
                <a:latin typeface="Arial" charset="0"/>
                <a:ea typeface="宋体" charset="0"/>
                <a:cs typeface="Arial" charset="0"/>
                <a:sym typeface="Geneva" charset="0"/>
              </a:rPr>
              <a:t>1. Vulnerability Mitigation</a:t>
            </a:r>
            <a:r>
              <a:rPr kumimoji="0" lang="zh-CN" altLang="en-US" sz="2400" dirty="0" smtClean="0">
                <a:latin typeface="Arial" charset="0"/>
                <a:ea typeface="宋体" charset="0"/>
                <a:cs typeface="Arial" charset="0"/>
                <a:sym typeface="Geneva" charset="0"/>
              </a:rPr>
              <a:t>：</a:t>
            </a:r>
            <a:r>
              <a:rPr kumimoji="0" lang="en-US" altLang="zh-CN" sz="2400" dirty="0" smtClean="0">
                <a:latin typeface="Arial" charset="0"/>
                <a:ea typeface="宋体" charset="0"/>
                <a:cs typeface="Arial" charset="0"/>
                <a:sym typeface="Geneva" charset="0"/>
              </a:rPr>
              <a:t>use</a:t>
            </a:r>
            <a:r>
              <a:rPr kumimoji="0" lang="zh-CN" altLang="en-US" sz="2400" dirty="0" smtClean="0">
                <a:latin typeface="Arial" charset="0"/>
                <a:ea typeface="宋体" charset="0"/>
                <a:cs typeface="Arial" charset="0"/>
                <a:sym typeface="Geneva" charset="0"/>
              </a:rPr>
              <a:t> </a:t>
            </a:r>
            <a:r>
              <a:rPr kumimoji="0" lang="en-US" altLang="zh-CN" sz="2400" dirty="0" smtClean="0">
                <a:latin typeface="Arial" charset="0"/>
                <a:ea typeface="宋体" charset="0"/>
                <a:cs typeface="Arial" charset="0"/>
                <a:sym typeface="Geneva" charset="0"/>
              </a:rPr>
              <a:t>mechanisms to reduce the scope</a:t>
            </a:r>
            <a:r>
              <a:rPr kumimoji="0" lang="en-US" altLang="zh-CN" sz="2400" baseline="0" dirty="0" smtClean="0">
                <a:latin typeface="Arial" charset="0"/>
                <a:ea typeface="宋体" charset="0"/>
                <a:cs typeface="Arial" charset="0"/>
                <a:sym typeface="Geneva" charset="0"/>
              </a:rPr>
              <a:t> </a:t>
            </a:r>
            <a:r>
              <a:rPr kumimoji="0" lang="en-US" altLang="zh-CN" sz="2400" dirty="0" smtClean="0">
                <a:latin typeface="Arial" charset="0"/>
                <a:ea typeface="宋体" charset="0"/>
                <a:cs typeface="Arial" charset="0"/>
                <a:sym typeface="Geneva" charset="0"/>
              </a:rPr>
              <a:t>and impact of common </a:t>
            </a:r>
            <a:r>
              <a:rPr kumimoji="0" lang="en-US" altLang="zh-CN" sz="2400" dirty="0" err="1" smtClean="0">
                <a:latin typeface="Arial" charset="0"/>
                <a:ea typeface="宋体" charset="0"/>
                <a:cs typeface="Arial" charset="0"/>
                <a:sym typeface="Geneva" charset="0"/>
              </a:rPr>
              <a:t>vulnerabilites</a:t>
            </a:r>
            <a:r>
              <a:rPr kumimoji="0" lang="en-US" altLang="zh-CN" sz="2400" dirty="0" smtClean="0">
                <a:latin typeface="Arial" charset="0"/>
                <a:ea typeface="宋体" charset="0"/>
                <a:cs typeface="Arial" charset="0"/>
                <a:sym typeface="Geneva" charset="0"/>
              </a:rPr>
              <a:t> and vulnerability classes in web applications.</a:t>
            </a:r>
          </a:p>
          <a:p>
            <a:pPr marL="0" marR="0" indent="0" algn="l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solidFill>
                  <a:srgbClr val="000000"/>
                </a:solidFill>
                <a:latin typeface="Helvetica Neue" charset="0"/>
                <a:cs typeface="Helvetica Neue" charset="0"/>
              </a:rPr>
              <a:t>2. </a:t>
            </a:r>
            <a:r>
              <a:rPr kumimoji="0" lang="en-US" altLang="zh-CN" sz="2400" dirty="0" smtClean="0">
                <a:latin typeface="Arial" charset="0"/>
                <a:ea typeface="宋体" charset="0"/>
                <a:cs typeface="Arial" charset="0"/>
                <a:sym typeface="Geneva" charset="0"/>
              </a:rPr>
              <a:t>Attack Surface Reduction: design mechanisms to reduce the possibilities to attack</a:t>
            </a:r>
            <a:r>
              <a:rPr kumimoji="0" lang="en-US" altLang="zh-CN" sz="2400" baseline="0" dirty="0" smtClean="0">
                <a:latin typeface="Arial" charset="0"/>
                <a:ea typeface="宋体" charset="0"/>
                <a:cs typeface="Arial" charset="0"/>
                <a:sym typeface="Geneva" charset="0"/>
              </a:rPr>
              <a:t> the web</a:t>
            </a:r>
            <a:r>
              <a:rPr kumimoji="0" lang="en-US" altLang="zh-CN" sz="2400" dirty="0" smtClean="0">
                <a:latin typeface="Arial" charset="0"/>
                <a:ea typeface="宋体" charset="0"/>
                <a:cs typeface="Arial" charset="0"/>
                <a:sym typeface="Geneva" charset="0"/>
              </a:rPr>
              <a:t> applications.</a:t>
            </a:r>
          </a:p>
          <a:p>
            <a:pPr marL="0" marR="0" indent="0" algn="l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Geneva" charset="0"/>
              </a:rPr>
              <a:t>3. </a:t>
            </a:r>
            <a:r>
              <a:rPr kumimoji="0" lang="en-US" altLang="zh-CN" sz="2400" dirty="0" smtClean="0">
                <a:latin typeface="Arial" charset="0"/>
                <a:ea typeface="宋体" charset="0"/>
                <a:cs typeface="Arial" charset="0"/>
                <a:sym typeface="Geneva" charset="0"/>
              </a:rPr>
              <a:t>Web Security Model: </a:t>
            </a:r>
            <a:r>
              <a:rPr kumimoji="0" lang="en-US" altLang="zh-CN" sz="240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Geneva" charset="0"/>
              </a:rPr>
              <a:t>Define fundamental security model of the Web Platform.</a:t>
            </a:r>
          </a:p>
          <a:p>
            <a:pPr marL="0" marR="0" indent="0" algn="l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Geneva" charset="0"/>
              </a:rPr>
              <a:t>4.</a:t>
            </a:r>
            <a:r>
              <a:rPr kumimoji="0" lang="en-US" altLang="zh-CN" sz="2400" baseline="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Geneva" charset="0"/>
              </a:rPr>
              <a:t> </a:t>
            </a:r>
            <a:r>
              <a:rPr kumimoji="0" lang="en-US" altLang="zh-CN" sz="2400" dirty="0" smtClean="0">
                <a:latin typeface="Arial" charset="0"/>
                <a:ea typeface="宋体" charset="0"/>
                <a:cs typeface="Arial" charset="0"/>
                <a:sym typeface="Geneva" charset="0"/>
              </a:rPr>
              <a:t>Content Security Policy: </a:t>
            </a:r>
            <a:r>
              <a:rPr kumimoji="0" lang="en-US" altLang="zh-CN" sz="2400" baseline="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Geneva" charset="0"/>
              </a:rPr>
              <a:t>A policy language intended to enable web designers or server administrators to declare a security policy for a web resource.</a:t>
            </a:r>
          </a:p>
          <a:p>
            <a:pPr marL="0" marR="0" lvl="3" indent="0" algn="l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aseline="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Geneva" charset="0"/>
              </a:rPr>
              <a:t>详细的介绍可以参见：</a:t>
            </a:r>
            <a:r>
              <a:rPr kumimoji="0" lang="en-US" altLang="zh-CN" sz="4400" dirty="0" smtClean="0">
                <a:latin typeface="Arial" charset="0"/>
                <a:ea typeface="宋体" charset="0"/>
                <a:cs typeface="Arial" charset="0"/>
                <a:sym typeface="Geneva" charset="0"/>
                <a:hlinkClick r:id="rId3"/>
              </a:rPr>
              <a:t>https://www.w3.org/2011/webappsec/charter-2017.html</a:t>
            </a:r>
            <a:endParaRPr kumimoji="0" lang="en-US" altLang="zh-CN" sz="4400" dirty="0" smtClean="0">
              <a:latin typeface="Arial" charset="0"/>
              <a:ea typeface="宋体" charset="0"/>
              <a:cs typeface="Arial" charset="0"/>
              <a:sym typeface="Geneva" charset="0"/>
            </a:endParaRPr>
          </a:p>
          <a:p>
            <a:pPr marL="0" marR="0" indent="0" algn="l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>
              <a:solidFill>
                <a:srgbClr val="000000"/>
              </a:solidFill>
              <a:latin typeface="Helvetica Neue" charset="0"/>
              <a:cs typeface="Helvetica Neue" charset="0"/>
            </a:endParaRPr>
          </a:p>
          <a:p>
            <a:pPr marL="0" marR="0" indent="0" algn="l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dirty="0" smtClean="0">
                <a:latin typeface="Arial" charset="0"/>
                <a:ea typeface="宋体" charset="0"/>
                <a:cs typeface="宋体" charset="0"/>
                <a:sym typeface="Geneva" charset="0"/>
              </a:rPr>
              <a:t>5.</a:t>
            </a:r>
            <a:r>
              <a:rPr kumimoji="0" lang="zh-CN" altLang="en-US" sz="2400" dirty="0" smtClean="0">
                <a:latin typeface="Arial" charset="0"/>
                <a:ea typeface="宋体" charset="0"/>
                <a:cs typeface="宋体" charset="0"/>
                <a:sym typeface="Geneva" charset="0"/>
              </a:rPr>
              <a:t> </a:t>
            </a:r>
            <a:r>
              <a:rPr kumimoji="0" lang="en-US" altLang="zh-CN" sz="2400" dirty="0" smtClean="0">
                <a:latin typeface="Arial" charset="0"/>
                <a:ea typeface="宋体" charset="0"/>
                <a:cs typeface="宋体" charset="0"/>
                <a:sym typeface="Geneva" charset="0"/>
              </a:rPr>
              <a:t>Web</a:t>
            </a:r>
            <a:r>
              <a:rPr kumimoji="0" lang="zh-CN" altLang="en-US" sz="2400" dirty="0" smtClean="0">
                <a:latin typeface="Arial" charset="0"/>
                <a:ea typeface="宋体" charset="0"/>
                <a:cs typeface="宋体" charset="0"/>
                <a:sym typeface="Geneva" charset="0"/>
              </a:rPr>
              <a:t> </a:t>
            </a:r>
            <a:r>
              <a:rPr kumimoji="0" lang="en-US" altLang="zh-CN" sz="2400" dirty="0" smtClean="0">
                <a:latin typeface="Arial" charset="0"/>
                <a:ea typeface="宋体" charset="0"/>
                <a:cs typeface="宋体" charset="0"/>
                <a:sym typeface="Geneva" charset="0"/>
              </a:rPr>
              <a:t>Authentication API</a:t>
            </a:r>
            <a:r>
              <a:rPr kumimoji="0" lang="zh-CN" altLang="en-US" sz="2400" dirty="0" smtClean="0">
                <a:latin typeface="Arial" charset="0"/>
                <a:ea typeface="宋体" charset="0"/>
                <a:cs typeface="宋体" charset="0"/>
                <a:sym typeface="Geneva" charset="0"/>
              </a:rPr>
              <a:t>：</a:t>
            </a:r>
            <a:r>
              <a:rPr kumimoji="0" lang="en-US" altLang="zh-CN" sz="2400" dirty="0" smtClean="0">
                <a:latin typeface="Arial" charset="0"/>
                <a:ea typeface="宋体" charset="0"/>
                <a:cs typeface="宋体" charset="0"/>
                <a:sym typeface="Geneva" charset="0"/>
              </a:rPr>
              <a:t>It</a:t>
            </a:r>
            <a:r>
              <a:rPr kumimoji="0" lang="zh-CN" altLang="en-US" sz="2400" dirty="0" smtClean="0">
                <a:latin typeface="Arial" charset="0"/>
                <a:ea typeface="宋体" charset="0"/>
                <a:cs typeface="宋体" charset="0"/>
                <a:sym typeface="Geneva" charset="0"/>
              </a:rPr>
              <a:t> </a:t>
            </a:r>
            <a:r>
              <a:rPr kumimoji="0" lang="en-US" altLang="zh-CN" sz="2400" dirty="0" smtClean="0">
                <a:latin typeface="Arial" charset="0"/>
                <a:ea typeface="宋体" charset="0"/>
                <a:cs typeface="宋体" charset="0"/>
                <a:sym typeface="Geneva" charset="0"/>
              </a:rPr>
              <a:t>defines an API to enable the creation and use of strong</a:t>
            </a:r>
            <a:r>
              <a:rPr kumimoji="0" lang="en-US" altLang="zh-CN" sz="2400" baseline="0" dirty="0" smtClean="0">
                <a:latin typeface="Arial" charset="0"/>
                <a:ea typeface="宋体" charset="0"/>
                <a:cs typeface="宋体" charset="0"/>
                <a:sym typeface="Geneva" charset="0"/>
              </a:rPr>
              <a:t> and encrypted </a:t>
            </a:r>
            <a:r>
              <a:rPr kumimoji="0" lang="en-US" altLang="zh-CN" sz="2400" dirty="0" smtClean="0">
                <a:latin typeface="Arial" charset="0"/>
                <a:ea typeface="宋体" charset="0"/>
                <a:cs typeface="宋体" charset="0"/>
                <a:sym typeface="Geneva" charset="0"/>
              </a:rPr>
              <a:t>credentials by web applications.</a:t>
            </a:r>
          </a:p>
          <a:p>
            <a:pPr marL="0" marR="0" lvl="3" indent="0" algn="l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aseline="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Geneva" charset="0"/>
              </a:rPr>
              <a:t>详细的介绍可以参见：</a:t>
            </a:r>
            <a:r>
              <a:rPr kumimoji="0" lang="en-US" altLang="zh-CN" sz="4400" dirty="0" smtClean="0">
                <a:latin typeface="Arial" charset="0"/>
                <a:ea typeface="宋体" charset="0"/>
                <a:cs typeface="Arial" charset="0"/>
                <a:sym typeface="Geneva" charset="0"/>
                <a:hlinkClick r:id="rId4"/>
              </a:rPr>
              <a:t>https://www.w3.org/TR/webauthn/</a:t>
            </a:r>
            <a:endParaRPr kumimoji="0" lang="en-US" altLang="zh-CN" sz="4400" dirty="0" smtClean="0">
              <a:latin typeface="Arial" charset="0"/>
              <a:ea typeface="宋体" charset="0"/>
              <a:cs typeface="Arial" charset="0"/>
              <a:sym typeface="Geneva" charset="0"/>
            </a:endParaRPr>
          </a:p>
          <a:p>
            <a:pPr marL="0" marR="0" indent="0" algn="l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dirty="0" smtClean="0">
              <a:latin typeface="Arial" charset="0"/>
              <a:ea typeface="宋体" charset="0"/>
              <a:cs typeface="宋体" charset="0"/>
              <a:sym typeface="Geneva" charset="0"/>
            </a:endParaRPr>
          </a:p>
          <a:p>
            <a:pPr marL="0" marR="0" indent="0" algn="l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>
              <a:solidFill>
                <a:srgbClr val="000000"/>
              </a:solidFill>
              <a:latin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488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072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0" lang="en-US" altLang="zh-CN" sz="2400" dirty="0" smtClean="0">
                <a:latin typeface="Arial" charset="0"/>
                <a:ea typeface="宋体" charset="0"/>
                <a:cs typeface="Arial" charset="0"/>
                <a:sym typeface="Geneva" charset="0"/>
              </a:rPr>
              <a:t>1. Web Cryptography API:  It describes a JavaScript API for performing basic key management operations in web applications, such as hashing, signature generation and verification, and encryption and decryption. </a:t>
            </a:r>
          </a:p>
          <a:p>
            <a:pPr eaLnBrk="1" hangingPunct="1">
              <a:spcBef>
                <a:spcPct val="0"/>
              </a:spcBef>
            </a:pPr>
            <a:endParaRPr lang="en-US" altLang="zh-CN" dirty="0" smtClean="0">
              <a:solidFill>
                <a:srgbClr val="000000"/>
              </a:solidFill>
              <a:latin typeface="Helvetica Neue" charset="0"/>
              <a:cs typeface="Helvetica Neue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 dirty="0" smtClean="0">
                <a:solidFill>
                  <a:srgbClr val="000000"/>
                </a:solidFill>
                <a:latin typeface="Helvetica Neue" charset="0"/>
                <a:cs typeface="Helvetica Neue" charset="0"/>
              </a:rPr>
              <a:t>2. Incubation: Discussing ideas for new Recommendation-track work; dispatching promising ideas to a Community Group or Task Force; proposing drafts to W3C for Working Group chartering.</a:t>
            </a:r>
          </a:p>
          <a:p>
            <a:pPr eaLnBrk="1" hangingPunct="1">
              <a:spcBef>
                <a:spcPct val="0"/>
              </a:spcBef>
            </a:pPr>
            <a:endParaRPr lang="en-US" altLang="zh-CN" dirty="0" smtClean="0">
              <a:solidFill>
                <a:srgbClr val="000000"/>
              </a:solidFill>
              <a:latin typeface="Helvetica Neue" charset="0"/>
              <a:cs typeface="Helvetica Neue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 dirty="0" smtClean="0">
                <a:solidFill>
                  <a:srgbClr val="000000"/>
                </a:solidFill>
                <a:latin typeface="Helvetica Neue" charset="0"/>
                <a:cs typeface="Helvetica Neue" charset="0"/>
              </a:rPr>
              <a:t>3. Horizontal Reviews: Assessing W3C drafts for security considerations and/or publishing questionnaires or other guidance to enable self-review by working groups.</a:t>
            </a:r>
          </a:p>
          <a:p>
            <a:pPr eaLnBrk="1" hangingPunct="1">
              <a:spcBef>
                <a:spcPct val="0"/>
              </a:spcBef>
            </a:pPr>
            <a:endParaRPr lang="en-US" altLang="zh-CN" dirty="0" smtClean="0">
              <a:solidFill>
                <a:srgbClr val="000000"/>
              </a:solidFill>
              <a:latin typeface="Helvetica Neue" charset="0"/>
              <a:cs typeface="Helvetica Neue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 dirty="0" smtClean="0">
                <a:solidFill>
                  <a:srgbClr val="000000"/>
                </a:solidFill>
                <a:latin typeface="Helvetica Neue" charset="0"/>
                <a:cs typeface="Helvetica Neue" charset="0"/>
              </a:rPr>
              <a:t>4. Web Security Incident Review: Considering reported security incidents as input, e.g., to correct patterns of error, threat modeling, and new spec development.</a:t>
            </a:r>
          </a:p>
          <a:p>
            <a:pPr eaLnBrk="1" hangingPunct="1">
              <a:spcBef>
                <a:spcPct val="0"/>
              </a:spcBef>
            </a:pPr>
            <a:endParaRPr lang="en-US" altLang="zh-CN" dirty="0" smtClean="0">
              <a:solidFill>
                <a:srgbClr val="000000"/>
              </a:solidFill>
              <a:latin typeface="Helvetica Neue" charset="0"/>
              <a:cs typeface="Helvetica Neue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 dirty="0" smtClean="0">
                <a:solidFill>
                  <a:srgbClr val="000000"/>
                </a:solidFill>
                <a:latin typeface="Helvetica Neue" charset="0"/>
                <a:cs typeface="Helvetica Neue" charset="0"/>
              </a:rPr>
              <a:t>5. </a:t>
            </a:r>
            <a:r>
              <a:rPr kumimoji="0" lang="en-US" altLang="zh-CN" sz="2400" dirty="0" smtClean="0">
                <a:latin typeface="Arial" charset="0"/>
                <a:ea typeface="宋体" charset="0"/>
                <a:cs typeface="Arial" charset="0"/>
                <a:sym typeface="Geneva" charset="0"/>
              </a:rPr>
              <a:t>Privacy questionnaire: list some</a:t>
            </a:r>
            <a:r>
              <a:rPr kumimoji="0" lang="en-US" altLang="zh-CN" sz="2400" baseline="0" dirty="0" smtClean="0">
                <a:latin typeface="Arial" charset="0"/>
                <a:ea typeface="宋体" charset="0"/>
                <a:cs typeface="Arial" charset="0"/>
                <a:sym typeface="Geneva" charset="0"/>
              </a:rPr>
              <a:t> questions related to privacy protection for the document authors to consider.</a:t>
            </a:r>
            <a:endParaRPr lang="en-US" altLang="zh-CN" dirty="0" smtClean="0">
              <a:solidFill>
                <a:srgbClr val="000000"/>
              </a:solidFill>
              <a:latin typeface="Helvetica Neue" charset="0"/>
              <a:cs typeface="Helvetica Neue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zh-CN" dirty="0" smtClean="0">
              <a:solidFill>
                <a:srgbClr val="000000"/>
              </a:solidFill>
              <a:latin typeface="Helvetica Neue" charset="0"/>
              <a:cs typeface="Helvetica Neue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 dirty="0" smtClean="0">
                <a:solidFill>
                  <a:srgbClr val="000000"/>
                </a:solidFill>
                <a:latin typeface="Helvetica Neue" charset="0"/>
                <a:cs typeface="Helvetica Neue" charset="0"/>
              </a:rPr>
              <a:t>5. </a:t>
            </a:r>
            <a:r>
              <a:rPr kumimoji="0" lang="en-US" altLang="zh-CN" sz="2400" dirty="0" smtClean="0">
                <a:latin typeface="Arial" charset="0"/>
                <a:ea typeface="宋体" charset="0"/>
                <a:cs typeface="Arial" charset="0"/>
                <a:sym typeface="Geneva" charset="0"/>
              </a:rPr>
              <a:t>Fingerprinting guidance: Provide guidance about </a:t>
            </a:r>
            <a:r>
              <a:rPr lang="en-US" altLang="zh-CN" dirty="0" smtClean="0">
                <a:solidFill>
                  <a:srgbClr val="000000"/>
                </a:solidFill>
                <a:latin typeface="Helvetica Neue" charset="0"/>
                <a:cs typeface="Helvetica Neue" charset="0"/>
              </a:rPr>
              <a:t>the capability of a site to identify or re-identify a visiting user, user agent or device by configuration settings or other observable characteristics.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dirty="0" smtClean="0">
                <a:solidFill>
                  <a:srgbClr val="000000"/>
                </a:solidFill>
                <a:latin typeface="Helvetica Neue" charset="0"/>
                <a:cs typeface="Helvetica Neue" charset="0"/>
              </a:rPr>
              <a:t>https://www.w3.org/2011/07/privacy-</a:t>
            </a:r>
            <a:r>
              <a:rPr lang="en-US" altLang="zh-CN" dirty="0" err="1" smtClean="0">
                <a:solidFill>
                  <a:srgbClr val="000000"/>
                </a:solidFill>
                <a:latin typeface="Helvetica Neue" charset="0"/>
                <a:cs typeface="Helvetica Neue" charset="0"/>
              </a:rPr>
              <a:t>ig</a:t>
            </a:r>
            <a:r>
              <a:rPr lang="en-US" altLang="zh-CN" dirty="0" smtClean="0">
                <a:solidFill>
                  <a:srgbClr val="000000"/>
                </a:solidFill>
                <a:latin typeface="Helvetica Neue" charset="0"/>
                <a:cs typeface="Helvetica Neue" charset="0"/>
              </a:rPr>
              <a:t>-charter</a:t>
            </a:r>
            <a:endParaRPr lang="zh-CN" altLang="en-US" dirty="0">
              <a:solidFill>
                <a:srgbClr val="000000"/>
              </a:solidFill>
              <a:latin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109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601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277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solidFill>
                <a:srgbClr val="000000"/>
              </a:solidFill>
              <a:latin typeface="Helvetica Neue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1698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A6017-FCE4-2B42-9F37-F3E30BE53B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505370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307CF-2F41-564A-8C9A-96C7C182D1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571932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Geneva"/>
            </a:endParaRPr>
          </a:p>
        </p:txBody>
      </p:sp>
      <p:sp>
        <p:nvSpPr>
          <p:cNvPr id="3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90DDE-32AA-C244-A395-2CF1D300A4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339974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9736D-5D7B-E340-AD49-0A6C9335D35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673130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D173C-6D51-AD48-B5C2-98A5BDC056A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058315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Geneva"/>
            </a:endParaRPr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23"/>
          <p:cNvSpPr>
            <a:spLocks noGrp="1"/>
          </p:cNvSpPr>
          <p:nvPr>
            <p:ph type="sldNum" sz="quarter" idx="14"/>
          </p:nvPr>
        </p:nvSpPr>
        <p:spPr>
          <a:xfrm>
            <a:off x="11930063" y="13001625"/>
            <a:ext cx="506412" cy="600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E9F25-B975-BF4D-A181-BAC4763F85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214972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9D728-E891-F647-AFE2-84152DAEC7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613188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Geneva"/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955CB-29D2-0A48-9797-6D062FF5E85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706445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19211-28EF-1744-81D6-FF812A740B8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933434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58"/>
          <p:cNvSpPr>
            <a:spLocks noGrp="1"/>
          </p:cNvSpPr>
          <p:nvPr>
            <p:ph type="sldNum" sz="quarter" idx="10"/>
          </p:nvPr>
        </p:nvSpPr>
        <p:spPr>
          <a:xfrm>
            <a:off x="23688675" y="12133263"/>
            <a:ext cx="631825" cy="600075"/>
          </a:xfrm>
        </p:spPr>
        <p:txBody>
          <a:bodyPr wrap="square"/>
          <a:lstStyle>
            <a:lvl1pPr>
              <a:defRPr/>
            </a:lvl1pPr>
          </a:lstStyle>
          <a:p>
            <a:pPr>
              <a:defRPr/>
            </a:pPr>
            <a:fld id="{135244DB-6F12-0040-9C6E-FFEA1C5FEB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8716640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Geneva"/>
            </a:endParaRPr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>
                <a:latin typeface="+mn-lt"/>
                <a:ea typeface="+mn-ea"/>
                <a:cs typeface="+mn-cs"/>
                <a:sym typeface="Helvetica Light"/>
              </a:defRPr>
            </a:lvl1pPr>
            <a:lvl2pPr marL="808264" indent="-465364">
              <a:spcBef>
                <a:spcPts val="4500"/>
              </a:spcBef>
              <a:defRPr sz="3800">
                <a:latin typeface="+mn-lt"/>
                <a:ea typeface="+mn-ea"/>
                <a:cs typeface="+mn-cs"/>
                <a:sym typeface="Helvetica Light"/>
              </a:defRPr>
            </a:lvl2pPr>
            <a:lvl3pPr marL="1151164" indent="-465364">
              <a:spcBef>
                <a:spcPts val="4500"/>
              </a:spcBef>
              <a:defRPr sz="3800">
                <a:latin typeface="+mn-lt"/>
                <a:ea typeface="+mn-ea"/>
                <a:cs typeface="+mn-cs"/>
                <a:sym typeface="Helvetica Light"/>
              </a:defRPr>
            </a:lvl3pPr>
            <a:lvl4pPr marL="1494064" indent="-465364">
              <a:spcBef>
                <a:spcPts val="4500"/>
              </a:spcBef>
              <a:defRPr sz="3800">
                <a:latin typeface="+mn-lt"/>
                <a:ea typeface="+mn-ea"/>
                <a:cs typeface="+mn-cs"/>
                <a:sym typeface="Helvetica Light"/>
              </a:defRPr>
            </a:lvl4pPr>
            <a:lvl5pPr marL="1836964" indent="-465364">
              <a:spcBef>
                <a:spcPts val="4500"/>
              </a:spcBef>
              <a:defRPr sz="38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E9FCA-A700-F447-A539-52100D1DF4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969703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Geneva"/>
            </a:endParaRPr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23"/>
          <p:cNvSpPr>
            <a:spLocks noGrp="1"/>
          </p:cNvSpPr>
          <p:nvPr>
            <p:ph type="sldNum" sz="quarter" idx="14"/>
          </p:nvPr>
        </p:nvSpPr>
        <p:spPr>
          <a:xfrm>
            <a:off x="11930063" y="13001625"/>
            <a:ext cx="506412" cy="600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6185E-E827-B841-AFD5-2FB46FF468E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166765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53B0A-03FA-B240-B55A-23BD786690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357705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Geneva"/>
            </a:endParaRPr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Geneva"/>
            </a:endParaRPr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Geneva"/>
            </a:endParaRPr>
          </a:p>
        </p:txBody>
      </p:sp>
      <p:sp>
        <p:nvSpPr>
          <p:cNvPr id="5" name="Shape 4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36F45-C31A-FD47-9651-3555A6AE897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301371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21B17-D1A1-5C43-BD74-60B02C5C65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8698394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Geneva"/>
            </a:endParaRPr>
          </a:p>
        </p:txBody>
      </p:sp>
      <p:sp>
        <p:nvSpPr>
          <p:cNvPr id="3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49F5F-BE10-784B-B628-DFA43741D1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423128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C01C0-2466-2D45-BAB8-842FA4A4AF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695921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9B174-B882-7043-9AD2-3D8D239A1E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371474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Geneva"/>
            </a:endParaRPr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23"/>
          <p:cNvSpPr>
            <a:spLocks noGrp="1"/>
          </p:cNvSpPr>
          <p:nvPr>
            <p:ph type="sldNum" sz="quarter" idx="14"/>
          </p:nvPr>
        </p:nvSpPr>
        <p:spPr>
          <a:xfrm>
            <a:off x="11930063" y="13001625"/>
            <a:ext cx="506412" cy="600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CB55F-3A22-9543-8445-E2E7C38C077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367783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0B277-6D83-6744-9D42-138002D7743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387855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Geneva"/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599A0-4A9B-D94C-B9BA-596D38D635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273897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CF67D-7211-2545-97EB-68C6B7ADFEF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580108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D8F0A-6EB6-8E41-85CF-6DE052C907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4738202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58"/>
          <p:cNvSpPr>
            <a:spLocks noGrp="1"/>
          </p:cNvSpPr>
          <p:nvPr>
            <p:ph type="sldNum" sz="quarter" idx="10"/>
          </p:nvPr>
        </p:nvSpPr>
        <p:spPr>
          <a:xfrm>
            <a:off x="23688675" y="12133263"/>
            <a:ext cx="631825" cy="600075"/>
          </a:xfrm>
        </p:spPr>
        <p:txBody>
          <a:bodyPr wrap="square"/>
          <a:lstStyle>
            <a:lvl1pPr>
              <a:defRPr/>
            </a:lvl1pPr>
          </a:lstStyle>
          <a:p>
            <a:pPr>
              <a:defRPr/>
            </a:pPr>
            <a:fld id="{FBFFF33A-ADAC-5041-9F01-975005EC84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795965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Geneva"/>
            </a:endParaRPr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>
                <a:latin typeface="+mn-lt"/>
                <a:ea typeface="+mn-ea"/>
                <a:cs typeface="+mn-cs"/>
                <a:sym typeface="Helvetica Light"/>
              </a:defRPr>
            </a:lvl1pPr>
            <a:lvl2pPr marL="808264" indent="-465364">
              <a:spcBef>
                <a:spcPts val="4500"/>
              </a:spcBef>
              <a:defRPr sz="3800">
                <a:latin typeface="+mn-lt"/>
                <a:ea typeface="+mn-ea"/>
                <a:cs typeface="+mn-cs"/>
                <a:sym typeface="Helvetica Light"/>
              </a:defRPr>
            </a:lvl2pPr>
            <a:lvl3pPr marL="1151164" indent="-465364">
              <a:spcBef>
                <a:spcPts val="4500"/>
              </a:spcBef>
              <a:defRPr sz="3800">
                <a:latin typeface="+mn-lt"/>
                <a:ea typeface="+mn-ea"/>
                <a:cs typeface="+mn-cs"/>
                <a:sym typeface="Helvetica Light"/>
              </a:defRPr>
            </a:lvl3pPr>
            <a:lvl4pPr marL="1494064" indent="-465364">
              <a:spcBef>
                <a:spcPts val="4500"/>
              </a:spcBef>
              <a:defRPr sz="3800">
                <a:latin typeface="+mn-lt"/>
                <a:ea typeface="+mn-ea"/>
                <a:cs typeface="+mn-cs"/>
                <a:sym typeface="Helvetica Light"/>
              </a:defRPr>
            </a:lvl4pPr>
            <a:lvl5pPr marL="1836964" indent="-465364">
              <a:spcBef>
                <a:spcPts val="4500"/>
              </a:spcBef>
              <a:defRPr sz="38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94E7F-4FB6-F246-82C7-6D2D1EBBCA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669534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4FAD9-F863-EF4C-A458-DA00E5CBC3C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4583241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Geneva"/>
            </a:endParaRPr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Geneva"/>
            </a:endParaRPr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Geneva"/>
            </a:endParaRPr>
          </a:p>
        </p:txBody>
      </p:sp>
      <p:sp>
        <p:nvSpPr>
          <p:cNvPr id="5" name="Shape 4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AD1E2-AB55-4D44-8478-43C7DBF3D31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078168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34F7A-B00B-CA43-A44D-627CC9CAA3F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176345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Geneva"/>
            </a:endParaRPr>
          </a:p>
        </p:txBody>
      </p:sp>
      <p:sp>
        <p:nvSpPr>
          <p:cNvPr id="3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B6B47-3A00-564D-92BE-39E96EA5F96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246798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C0212-D30F-C64B-984B-B9E3E131104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684664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EF7C6-A87F-45DD-9A0D-2A34D10C37F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9259289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Geneva"/>
            </a:endParaRPr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23"/>
          <p:cNvSpPr>
            <a:spLocks noGrp="1"/>
          </p:cNvSpPr>
          <p:nvPr>
            <p:ph type="sldNum" sz="quarter" idx="14"/>
          </p:nvPr>
        </p:nvSpPr>
        <p:spPr>
          <a:xfrm>
            <a:off x="11930063" y="13001625"/>
            <a:ext cx="506412" cy="60007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7ACC7086-6910-4E60-AE11-EF5FE1A3ADC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3171418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C58BD5-5443-414A-80AB-AE5C2E7E5E6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9050477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Geneva"/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975E5-317B-C746-B9F8-91B1F757CF3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4190067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Geneva"/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6400" cap="all">
                <a:solidFill>
                  <a:srgbClr val="393939"/>
                </a:solidFill>
                <a:latin typeface="+mj-lt"/>
                <a:ea typeface="+mj-ea"/>
                <a:cs typeface="+mj-cs"/>
                <a:sym typeface="Proxima Nova Alt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EDD38-96C2-4AA9-94AE-AD78F0A80BF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3926108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8A3FF-903D-4BE8-830B-3C30709BB9F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2919297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58"/>
          <p:cNvSpPr>
            <a:spLocks noGrp="1"/>
          </p:cNvSpPr>
          <p:nvPr>
            <p:ph type="sldNum" sz="quarter" idx="10"/>
          </p:nvPr>
        </p:nvSpPr>
        <p:spPr>
          <a:xfrm>
            <a:off x="23688675" y="12133263"/>
            <a:ext cx="631825" cy="60007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/>
          <a:lstStyle>
            <a:lvl1pPr>
              <a:defRPr/>
            </a:lvl1pPr>
          </a:lstStyle>
          <a:p>
            <a:fld id="{EE3A41D9-1EE9-45D9-9C17-34303343638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4632185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Geneva"/>
            </a:endParaRPr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>
                <a:latin typeface="+mn-lt"/>
                <a:ea typeface="+mn-ea"/>
                <a:cs typeface="+mn-cs"/>
                <a:sym typeface="Helvetica Light"/>
              </a:defRPr>
            </a:lvl1pPr>
            <a:lvl2pPr marL="808264" indent="-465364">
              <a:spcBef>
                <a:spcPts val="4500"/>
              </a:spcBef>
              <a:defRPr sz="3800">
                <a:latin typeface="+mn-lt"/>
                <a:ea typeface="+mn-ea"/>
                <a:cs typeface="+mn-cs"/>
                <a:sym typeface="Helvetica Light"/>
              </a:defRPr>
            </a:lvl2pPr>
            <a:lvl3pPr marL="1151164" indent="-465364">
              <a:spcBef>
                <a:spcPts val="4500"/>
              </a:spcBef>
              <a:defRPr sz="3800">
                <a:latin typeface="+mn-lt"/>
                <a:ea typeface="+mn-ea"/>
                <a:cs typeface="+mn-cs"/>
                <a:sym typeface="Helvetica Light"/>
              </a:defRPr>
            </a:lvl3pPr>
            <a:lvl4pPr marL="1494064" indent="-465364">
              <a:spcBef>
                <a:spcPts val="4500"/>
              </a:spcBef>
              <a:defRPr sz="3800">
                <a:latin typeface="+mn-lt"/>
                <a:ea typeface="+mn-ea"/>
                <a:cs typeface="+mn-cs"/>
                <a:sym typeface="Helvetica Light"/>
              </a:defRPr>
            </a:lvl4pPr>
            <a:lvl5pPr marL="1836964" indent="-465364">
              <a:spcBef>
                <a:spcPts val="4500"/>
              </a:spcBef>
              <a:defRPr sz="38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782CD-5D20-46B7-8A59-F3FEA671FC6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8637361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CBC617-DD43-4855-BAE3-35CCEA0F189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1241867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Geneva"/>
            </a:endParaRPr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Geneva"/>
            </a:endParaRPr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Geneva"/>
            </a:endParaRPr>
          </a:p>
        </p:txBody>
      </p:sp>
      <p:sp>
        <p:nvSpPr>
          <p:cNvPr id="5" name="Shape 4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51426-2235-440F-A779-70F765A2C4E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8564727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F8EDEC-534D-4A3D-8D7B-577410B0F79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1534690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Geneva"/>
            </a:endParaRPr>
          </a:p>
        </p:txBody>
      </p:sp>
      <p:sp>
        <p:nvSpPr>
          <p:cNvPr id="3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9AFB36-6BD7-4E29-B17C-F4B96EB3183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113660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59378-F3D4-4139-8EF1-462B095A517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759506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1E34B-DE65-BE4E-AEFB-F086E25C1F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612560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58"/>
          <p:cNvSpPr>
            <a:spLocks noGrp="1"/>
          </p:cNvSpPr>
          <p:nvPr>
            <p:ph type="sldNum" sz="quarter" idx="10"/>
          </p:nvPr>
        </p:nvSpPr>
        <p:spPr>
          <a:xfrm>
            <a:off x="23688675" y="12133263"/>
            <a:ext cx="631825" cy="600075"/>
          </a:xfrm>
        </p:spPr>
        <p:txBody>
          <a:bodyPr wrap="square"/>
          <a:lstStyle>
            <a:lvl1pPr>
              <a:defRPr/>
            </a:lvl1pPr>
          </a:lstStyle>
          <a:p>
            <a:pPr>
              <a:defRPr/>
            </a:pPr>
            <a:fld id="{86EFFA20-D5A5-C74A-9DA0-622582B7770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508236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Geneva"/>
            </a:endParaRPr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>
                <a:latin typeface="+mn-lt"/>
                <a:ea typeface="+mn-ea"/>
                <a:cs typeface="+mn-cs"/>
                <a:sym typeface="Helvetica Light"/>
              </a:defRPr>
            </a:lvl1pPr>
            <a:lvl2pPr marL="808264" indent="-465364">
              <a:spcBef>
                <a:spcPts val="4500"/>
              </a:spcBef>
              <a:defRPr sz="3800">
                <a:latin typeface="+mn-lt"/>
                <a:ea typeface="+mn-ea"/>
                <a:cs typeface="+mn-cs"/>
                <a:sym typeface="Helvetica Light"/>
              </a:defRPr>
            </a:lvl2pPr>
            <a:lvl3pPr marL="1151164" indent="-465364">
              <a:spcBef>
                <a:spcPts val="4500"/>
              </a:spcBef>
              <a:defRPr sz="3800">
                <a:latin typeface="+mn-lt"/>
                <a:ea typeface="+mn-ea"/>
                <a:cs typeface="+mn-cs"/>
                <a:sym typeface="Helvetica Light"/>
              </a:defRPr>
            </a:lvl3pPr>
            <a:lvl4pPr marL="1494064" indent="-465364">
              <a:spcBef>
                <a:spcPts val="4500"/>
              </a:spcBef>
              <a:defRPr sz="3800">
                <a:latin typeface="+mn-lt"/>
                <a:ea typeface="+mn-ea"/>
                <a:cs typeface="+mn-cs"/>
                <a:sym typeface="Helvetica Light"/>
              </a:defRPr>
            </a:lvl4pPr>
            <a:lvl5pPr marL="1836964" indent="-465364">
              <a:spcBef>
                <a:spcPts val="4500"/>
              </a:spcBef>
              <a:defRPr sz="38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FB24B-57D6-474A-8736-D5C99CCC25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32653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B348F-4785-9B45-A086-57BB2B79989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677820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Geneva"/>
            </a:endParaRPr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Geneva"/>
            </a:endParaRPr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Geneva"/>
            </a:endParaRPr>
          </a:p>
        </p:txBody>
      </p:sp>
      <p:sp>
        <p:nvSpPr>
          <p:cNvPr id="5" name="Shape 4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BB2B6-D252-D24B-8226-AA7BBE46CB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957170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title"/>
          </p:nvPr>
        </p:nvSpPr>
        <p:spPr bwMode="auto">
          <a:xfrm>
            <a:off x="4387850" y="625475"/>
            <a:ext cx="156083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71437" tIns="71437" rIns="71437" bIns="71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Proxima Nova Alt Condensed" charset="0"/>
              </a:rPr>
              <a:t>Title Text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4387850" y="3660775"/>
            <a:ext cx="15608300" cy="884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71437" tIns="71437" rIns="71437" bIns="71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Geneva" charset="0"/>
              </a:rPr>
              <a:t>Body Level One</a:t>
            </a:r>
          </a:p>
          <a:p>
            <a:pPr lvl="1"/>
            <a:r>
              <a:rPr lang="en-US" altLang="zh-CN">
                <a:sym typeface="Geneva" charset="0"/>
              </a:rPr>
              <a:t>Body Level Two</a:t>
            </a:r>
          </a:p>
          <a:p>
            <a:pPr lvl="2"/>
            <a:r>
              <a:rPr lang="en-US" altLang="zh-CN">
                <a:sym typeface="Geneva" charset="0"/>
              </a:rPr>
              <a:t>Body Level Three</a:t>
            </a:r>
          </a:p>
          <a:p>
            <a:pPr lvl="3"/>
            <a:r>
              <a:rPr lang="en-US" altLang="zh-CN">
                <a:sym typeface="Geneva" charset="0"/>
              </a:rPr>
              <a:t>Body Level Four</a:t>
            </a:r>
          </a:p>
          <a:p>
            <a:pPr lvl="4"/>
            <a:r>
              <a:rPr lang="en-US" altLang="zh-CN">
                <a:sym typeface="Geneva" charset="0"/>
              </a:rPr>
              <a:t>Body Level Five</a:t>
            </a:r>
          </a:p>
        </p:txBody>
      </p:sp>
      <p:sp>
        <p:nvSpPr>
          <p:cNvPr id="1028" name="Shape 4"/>
          <p:cNvSpPr>
            <a:spLocks noGrp="1"/>
          </p:cNvSpPr>
          <p:nvPr>
            <p:ph type="sldNum" sz="quarter" idx="2"/>
          </p:nvPr>
        </p:nvSpPr>
        <p:spPr bwMode="auto">
          <a:xfrm>
            <a:off x="11930063" y="13011150"/>
            <a:ext cx="5064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71437" tIns="71437" rIns="71437" bIns="71437" numCol="1" anchor="t" anchorCtr="0" compatLnSpc="1">
            <a:prstTxWarp prst="textNoShape">
              <a:avLst/>
            </a:prstTxWarp>
            <a:spAutoFit/>
          </a:bodyPr>
          <a:lstStyle>
            <a:lvl1pPr algn="ctr" hangingPunct="0">
              <a:defRPr kumimoji="0" sz="3000">
                <a:solidFill>
                  <a:srgbClr val="FFFFFF"/>
                </a:solidFill>
                <a:latin typeface="Proxima Nova Alt Condensed" charset="0"/>
                <a:ea typeface="Proxima Nova Alt Condensed" charset="0"/>
                <a:cs typeface="Proxima Nova Alt Condensed" charset="0"/>
                <a:sym typeface="Proxima Nova Alt Condensed" charset="0"/>
              </a:defRPr>
            </a:lvl1pPr>
          </a:lstStyle>
          <a:p>
            <a:pPr>
              <a:defRPr/>
            </a:pPr>
            <a:fld id="{189D27DC-262E-4B4D-BD16-8FFACA4C78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62" r:id="rId2"/>
    <p:sldLayoutId id="2147483833" r:id="rId3"/>
    <p:sldLayoutId id="2147483834" r:id="rId4"/>
    <p:sldLayoutId id="2147483835" r:id="rId5"/>
    <p:sldLayoutId id="2147483863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ransition spd="med"/>
  <p:txStyles>
    <p:titleStyle>
      <a:lvl1pPr algn="ctr" defTabSz="820738" rtl="0" eaLnBrk="0" fontAlgn="base" hangingPunct="0">
        <a:spcBef>
          <a:spcPct val="0"/>
        </a:spcBef>
        <a:spcAft>
          <a:spcPct val="0"/>
        </a:spcAft>
        <a:defRPr kumimoji="1" sz="11200">
          <a:solidFill>
            <a:srgbClr val="000000"/>
          </a:solidFill>
          <a:latin typeface="+mj-lt"/>
          <a:ea typeface="+mj-ea"/>
          <a:cs typeface="+mj-cs"/>
          <a:sym typeface="Proxima Nova Alt Condensed" charset="0"/>
        </a:defRPr>
      </a:lvl1pPr>
      <a:lvl2pPr algn="ctr" defTabSz="820738" rtl="0" eaLnBrk="0" fontAlgn="base" hangingPunct="0">
        <a:spcBef>
          <a:spcPct val="0"/>
        </a:spcBef>
        <a:spcAft>
          <a:spcPct val="0"/>
        </a:spcAft>
        <a:defRPr kumimoji="1" sz="11200">
          <a:solidFill>
            <a:srgbClr val="000000"/>
          </a:solidFill>
          <a:latin typeface="+mj-lt"/>
          <a:ea typeface="+mj-ea"/>
          <a:cs typeface="+mj-cs"/>
          <a:sym typeface="Proxima Nova Alt Condensed" charset="0"/>
        </a:defRPr>
      </a:lvl2pPr>
      <a:lvl3pPr algn="ctr" defTabSz="820738" rtl="0" eaLnBrk="0" fontAlgn="base" hangingPunct="0">
        <a:spcBef>
          <a:spcPct val="0"/>
        </a:spcBef>
        <a:spcAft>
          <a:spcPct val="0"/>
        </a:spcAft>
        <a:defRPr kumimoji="1" sz="11200">
          <a:solidFill>
            <a:srgbClr val="000000"/>
          </a:solidFill>
          <a:latin typeface="+mj-lt"/>
          <a:ea typeface="+mj-ea"/>
          <a:cs typeface="+mj-cs"/>
          <a:sym typeface="Proxima Nova Alt Condensed" charset="0"/>
        </a:defRPr>
      </a:lvl3pPr>
      <a:lvl4pPr algn="ctr" defTabSz="820738" rtl="0" eaLnBrk="0" fontAlgn="base" hangingPunct="0">
        <a:spcBef>
          <a:spcPct val="0"/>
        </a:spcBef>
        <a:spcAft>
          <a:spcPct val="0"/>
        </a:spcAft>
        <a:defRPr kumimoji="1" sz="11200">
          <a:solidFill>
            <a:srgbClr val="000000"/>
          </a:solidFill>
          <a:latin typeface="+mj-lt"/>
          <a:ea typeface="+mj-ea"/>
          <a:cs typeface="+mj-cs"/>
          <a:sym typeface="Proxima Nova Alt Condensed" charset="0"/>
        </a:defRPr>
      </a:lvl4pPr>
      <a:lvl5pPr algn="ctr" defTabSz="820738" rtl="0" eaLnBrk="0" fontAlgn="base" hangingPunct="0">
        <a:spcBef>
          <a:spcPct val="0"/>
        </a:spcBef>
        <a:spcAft>
          <a:spcPct val="0"/>
        </a:spcAft>
        <a:defRPr kumimoji="1" sz="11200">
          <a:solidFill>
            <a:srgbClr val="000000"/>
          </a:solidFill>
          <a:latin typeface="+mj-lt"/>
          <a:ea typeface="+mj-ea"/>
          <a:cs typeface="+mj-cs"/>
          <a:sym typeface="Proxima Nova Alt Condensed" charset="0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Proxima Nova Alt Condensed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Proxima Nova Alt Condensed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Proxima Nova Alt Condensed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Proxima Nova Alt Condensed"/>
        </a:defRPr>
      </a:lvl9pPr>
    </p:titleStyle>
    <p:bodyStyle>
      <a:lvl1pPr marL="615950" indent="-615950" algn="l" defTabSz="820738" rtl="0" eaLnBrk="0" fontAlgn="base" hangingPunct="0">
        <a:spcBef>
          <a:spcPts val="5900"/>
        </a:spcBef>
        <a:spcAft>
          <a:spcPct val="0"/>
        </a:spcAft>
        <a:buSzPct val="75000"/>
        <a:buChar char="•"/>
        <a:defRPr kumimoji="1" sz="5000">
          <a:solidFill>
            <a:srgbClr val="000000"/>
          </a:solidFill>
          <a:latin typeface="Geneva"/>
          <a:ea typeface="宋体" charset="0"/>
          <a:cs typeface="Geneva"/>
          <a:sym typeface="Geneva" charset="0"/>
        </a:defRPr>
      </a:lvl1pPr>
      <a:lvl2pPr marL="1060450" indent="-615950" algn="l" defTabSz="820738" rtl="0" eaLnBrk="0" fontAlgn="base" hangingPunct="0">
        <a:spcBef>
          <a:spcPts val="5900"/>
        </a:spcBef>
        <a:spcAft>
          <a:spcPct val="0"/>
        </a:spcAft>
        <a:buSzPct val="75000"/>
        <a:buChar char="•"/>
        <a:defRPr kumimoji="1" sz="5000">
          <a:solidFill>
            <a:srgbClr val="000000"/>
          </a:solidFill>
          <a:latin typeface="Geneva"/>
          <a:ea typeface="Geneva"/>
          <a:cs typeface="Geneva"/>
          <a:sym typeface="Geneva" charset="0"/>
        </a:defRPr>
      </a:lvl2pPr>
      <a:lvl3pPr marL="1504950" indent="-615950" algn="l" defTabSz="820738" rtl="0" eaLnBrk="0" fontAlgn="base" hangingPunct="0">
        <a:spcBef>
          <a:spcPts val="5900"/>
        </a:spcBef>
        <a:spcAft>
          <a:spcPct val="0"/>
        </a:spcAft>
        <a:buSzPct val="75000"/>
        <a:buChar char="•"/>
        <a:defRPr kumimoji="1" sz="5000">
          <a:solidFill>
            <a:srgbClr val="000000"/>
          </a:solidFill>
          <a:latin typeface="Geneva"/>
          <a:ea typeface="Geneva"/>
          <a:cs typeface="Geneva"/>
          <a:sym typeface="Geneva" charset="0"/>
        </a:defRPr>
      </a:lvl3pPr>
      <a:lvl4pPr marL="1949450" indent="-615950" algn="l" defTabSz="820738" rtl="0" eaLnBrk="0" fontAlgn="base" hangingPunct="0">
        <a:spcBef>
          <a:spcPts val="5900"/>
        </a:spcBef>
        <a:spcAft>
          <a:spcPct val="0"/>
        </a:spcAft>
        <a:buSzPct val="75000"/>
        <a:buChar char="•"/>
        <a:defRPr kumimoji="1" sz="5000">
          <a:solidFill>
            <a:srgbClr val="000000"/>
          </a:solidFill>
          <a:latin typeface="Geneva"/>
          <a:ea typeface="Geneva"/>
          <a:cs typeface="Geneva"/>
          <a:sym typeface="Geneva" charset="0"/>
        </a:defRPr>
      </a:lvl4pPr>
      <a:lvl5pPr marL="2393950" indent="-615950" algn="l" defTabSz="820738" rtl="0" eaLnBrk="0" fontAlgn="base" hangingPunct="0">
        <a:spcBef>
          <a:spcPts val="5900"/>
        </a:spcBef>
        <a:spcAft>
          <a:spcPct val="0"/>
        </a:spcAft>
        <a:buSzPct val="75000"/>
        <a:buChar char="•"/>
        <a:defRPr kumimoji="1" sz="5000">
          <a:solidFill>
            <a:srgbClr val="000000"/>
          </a:solidFill>
          <a:latin typeface="Geneva"/>
          <a:ea typeface="Geneva"/>
          <a:cs typeface="Geneva"/>
          <a:sym typeface="Geneva" charset="0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Alt Condensed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Alt Condensed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Alt Condensed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Alt Condensed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Alt Condensed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Alt Condensed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Alt Condensed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Alt Condensed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Alt Condensed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2"/>
          <p:cNvSpPr>
            <a:spLocks noGrp="1"/>
          </p:cNvSpPr>
          <p:nvPr>
            <p:ph type="title"/>
          </p:nvPr>
        </p:nvSpPr>
        <p:spPr bwMode="auto">
          <a:xfrm>
            <a:off x="4387850" y="625475"/>
            <a:ext cx="156083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71437" tIns="71437" rIns="71437" bIns="71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Proxima Nova Alt Condensed" charset="0"/>
              </a:rPr>
              <a:t>Title Text</a:t>
            </a:r>
          </a:p>
        </p:txBody>
      </p:sp>
      <p:sp>
        <p:nvSpPr>
          <p:cNvPr id="2051" name="Shape 3"/>
          <p:cNvSpPr>
            <a:spLocks noGrp="1"/>
          </p:cNvSpPr>
          <p:nvPr>
            <p:ph type="body" idx="1"/>
          </p:nvPr>
        </p:nvSpPr>
        <p:spPr bwMode="auto">
          <a:xfrm>
            <a:off x="4387850" y="3660775"/>
            <a:ext cx="15608300" cy="884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71437" tIns="71437" rIns="71437" bIns="71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Geneva" charset="0"/>
              </a:rPr>
              <a:t>Body Level One</a:t>
            </a:r>
          </a:p>
          <a:p>
            <a:pPr lvl="1"/>
            <a:r>
              <a:rPr lang="en-US" altLang="zh-CN">
                <a:sym typeface="Geneva" charset="0"/>
              </a:rPr>
              <a:t>Body Level Two</a:t>
            </a:r>
          </a:p>
          <a:p>
            <a:pPr lvl="2"/>
            <a:r>
              <a:rPr lang="en-US" altLang="zh-CN">
                <a:sym typeface="Geneva" charset="0"/>
              </a:rPr>
              <a:t>Body Level Three</a:t>
            </a:r>
          </a:p>
          <a:p>
            <a:pPr lvl="3"/>
            <a:r>
              <a:rPr lang="en-US" altLang="zh-CN">
                <a:sym typeface="Geneva" charset="0"/>
              </a:rPr>
              <a:t>Body Level Four</a:t>
            </a:r>
          </a:p>
          <a:p>
            <a:pPr lvl="4"/>
            <a:r>
              <a:rPr lang="en-US" altLang="zh-CN">
                <a:sym typeface="Geneva" charset="0"/>
              </a:rPr>
              <a:t>Body Level Five</a:t>
            </a:r>
          </a:p>
        </p:txBody>
      </p:sp>
      <p:sp>
        <p:nvSpPr>
          <p:cNvPr id="2052" name="Shape 4"/>
          <p:cNvSpPr>
            <a:spLocks noGrp="1"/>
          </p:cNvSpPr>
          <p:nvPr>
            <p:ph type="sldNum" sz="quarter" idx="2"/>
          </p:nvPr>
        </p:nvSpPr>
        <p:spPr bwMode="auto">
          <a:xfrm>
            <a:off x="11930063" y="13011150"/>
            <a:ext cx="5064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71437" tIns="71437" rIns="71437" bIns="71437" numCol="1" anchor="t" anchorCtr="0" compatLnSpc="1">
            <a:prstTxWarp prst="textNoShape">
              <a:avLst/>
            </a:prstTxWarp>
            <a:spAutoFit/>
          </a:bodyPr>
          <a:lstStyle>
            <a:lvl1pPr algn="ctr" hangingPunct="0">
              <a:defRPr kumimoji="0" sz="3000">
                <a:solidFill>
                  <a:srgbClr val="FFFFFF"/>
                </a:solidFill>
                <a:latin typeface="Proxima Nova Alt Condensed" charset="0"/>
                <a:ea typeface="Proxima Nova Alt Condensed" charset="0"/>
                <a:cs typeface="Proxima Nova Alt Condensed" charset="0"/>
                <a:sym typeface="Proxima Nova Alt Condensed" charset="0"/>
              </a:defRPr>
            </a:lvl1pPr>
          </a:lstStyle>
          <a:p>
            <a:pPr>
              <a:defRPr/>
            </a:pPr>
            <a:fld id="{5C4D72F8-9A3F-B54A-985A-58B287F8AE8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64" r:id="rId2"/>
    <p:sldLayoutId id="2147483843" r:id="rId3"/>
    <p:sldLayoutId id="2147483844" r:id="rId4"/>
    <p:sldLayoutId id="2147483845" r:id="rId5"/>
    <p:sldLayoutId id="214748386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</p:sldLayoutIdLst>
  <p:transition spd="med"/>
  <p:txStyles>
    <p:titleStyle>
      <a:lvl1pPr algn="ctr" defTabSz="820738" rtl="0" eaLnBrk="0" fontAlgn="base" hangingPunct="0">
        <a:spcBef>
          <a:spcPct val="0"/>
        </a:spcBef>
        <a:spcAft>
          <a:spcPct val="0"/>
        </a:spcAft>
        <a:defRPr kumimoji="1" sz="11200">
          <a:solidFill>
            <a:srgbClr val="000000"/>
          </a:solidFill>
          <a:latin typeface="+mj-lt"/>
          <a:ea typeface="+mj-ea"/>
          <a:cs typeface="+mj-cs"/>
          <a:sym typeface="Proxima Nova Alt Condensed" charset="0"/>
        </a:defRPr>
      </a:lvl1pPr>
      <a:lvl2pPr algn="ctr" defTabSz="820738" rtl="0" eaLnBrk="0" fontAlgn="base" hangingPunct="0">
        <a:spcBef>
          <a:spcPct val="0"/>
        </a:spcBef>
        <a:spcAft>
          <a:spcPct val="0"/>
        </a:spcAft>
        <a:defRPr kumimoji="1" sz="11200">
          <a:solidFill>
            <a:srgbClr val="000000"/>
          </a:solidFill>
          <a:latin typeface="+mj-lt"/>
          <a:ea typeface="+mj-ea"/>
          <a:cs typeface="+mj-cs"/>
          <a:sym typeface="Proxima Nova Alt Condensed" charset="0"/>
        </a:defRPr>
      </a:lvl2pPr>
      <a:lvl3pPr algn="ctr" defTabSz="820738" rtl="0" eaLnBrk="0" fontAlgn="base" hangingPunct="0">
        <a:spcBef>
          <a:spcPct val="0"/>
        </a:spcBef>
        <a:spcAft>
          <a:spcPct val="0"/>
        </a:spcAft>
        <a:defRPr kumimoji="1" sz="11200">
          <a:solidFill>
            <a:srgbClr val="000000"/>
          </a:solidFill>
          <a:latin typeface="+mj-lt"/>
          <a:ea typeface="+mj-ea"/>
          <a:cs typeface="+mj-cs"/>
          <a:sym typeface="Proxima Nova Alt Condensed" charset="0"/>
        </a:defRPr>
      </a:lvl3pPr>
      <a:lvl4pPr algn="ctr" defTabSz="820738" rtl="0" eaLnBrk="0" fontAlgn="base" hangingPunct="0">
        <a:spcBef>
          <a:spcPct val="0"/>
        </a:spcBef>
        <a:spcAft>
          <a:spcPct val="0"/>
        </a:spcAft>
        <a:defRPr kumimoji="1" sz="11200">
          <a:solidFill>
            <a:srgbClr val="000000"/>
          </a:solidFill>
          <a:latin typeface="+mj-lt"/>
          <a:ea typeface="+mj-ea"/>
          <a:cs typeface="+mj-cs"/>
          <a:sym typeface="Proxima Nova Alt Condensed" charset="0"/>
        </a:defRPr>
      </a:lvl4pPr>
      <a:lvl5pPr algn="ctr" defTabSz="820738" rtl="0" eaLnBrk="0" fontAlgn="base" hangingPunct="0">
        <a:spcBef>
          <a:spcPct val="0"/>
        </a:spcBef>
        <a:spcAft>
          <a:spcPct val="0"/>
        </a:spcAft>
        <a:defRPr kumimoji="1" sz="11200">
          <a:solidFill>
            <a:srgbClr val="000000"/>
          </a:solidFill>
          <a:latin typeface="+mj-lt"/>
          <a:ea typeface="+mj-ea"/>
          <a:cs typeface="+mj-cs"/>
          <a:sym typeface="Proxima Nova Alt Condensed" charset="0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Proxima Nova Alt Condensed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Proxima Nova Alt Condensed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Proxima Nova Alt Condensed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Proxima Nova Alt Condensed"/>
        </a:defRPr>
      </a:lvl9pPr>
    </p:titleStyle>
    <p:bodyStyle>
      <a:lvl1pPr marL="615950" indent="-615950" algn="l" defTabSz="820738" rtl="0" eaLnBrk="0" fontAlgn="base" hangingPunct="0">
        <a:spcBef>
          <a:spcPts val="5900"/>
        </a:spcBef>
        <a:spcAft>
          <a:spcPct val="0"/>
        </a:spcAft>
        <a:buSzPct val="75000"/>
        <a:buChar char="•"/>
        <a:defRPr kumimoji="1" sz="5000">
          <a:solidFill>
            <a:srgbClr val="000000"/>
          </a:solidFill>
          <a:latin typeface="Geneva"/>
          <a:ea typeface="宋体" charset="0"/>
          <a:cs typeface="Geneva"/>
          <a:sym typeface="Geneva" charset="0"/>
        </a:defRPr>
      </a:lvl1pPr>
      <a:lvl2pPr marL="1060450" indent="-615950" algn="l" defTabSz="820738" rtl="0" eaLnBrk="0" fontAlgn="base" hangingPunct="0">
        <a:spcBef>
          <a:spcPts val="5900"/>
        </a:spcBef>
        <a:spcAft>
          <a:spcPct val="0"/>
        </a:spcAft>
        <a:buSzPct val="75000"/>
        <a:buChar char="•"/>
        <a:defRPr kumimoji="1" sz="5000">
          <a:solidFill>
            <a:srgbClr val="000000"/>
          </a:solidFill>
          <a:latin typeface="Geneva"/>
          <a:ea typeface="Geneva"/>
          <a:cs typeface="Geneva"/>
          <a:sym typeface="Geneva" charset="0"/>
        </a:defRPr>
      </a:lvl2pPr>
      <a:lvl3pPr marL="1504950" indent="-615950" algn="l" defTabSz="820738" rtl="0" eaLnBrk="0" fontAlgn="base" hangingPunct="0">
        <a:spcBef>
          <a:spcPts val="5900"/>
        </a:spcBef>
        <a:spcAft>
          <a:spcPct val="0"/>
        </a:spcAft>
        <a:buSzPct val="75000"/>
        <a:buChar char="•"/>
        <a:defRPr kumimoji="1" sz="5000">
          <a:solidFill>
            <a:srgbClr val="000000"/>
          </a:solidFill>
          <a:latin typeface="Geneva"/>
          <a:ea typeface="Geneva"/>
          <a:cs typeface="Geneva"/>
          <a:sym typeface="Geneva" charset="0"/>
        </a:defRPr>
      </a:lvl3pPr>
      <a:lvl4pPr marL="1949450" indent="-615950" algn="l" defTabSz="820738" rtl="0" eaLnBrk="0" fontAlgn="base" hangingPunct="0">
        <a:spcBef>
          <a:spcPts val="5900"/>
        </a:spcBef>
        <a:spcAft>
          <a:spcPct val="0"/>
        </a:spcAft>
        <a:buSzPct val="75000"/>
        <a:buChar char="•"/>
        <a:defRPr kumimoji="1" sz="5000">
          <a:solidFill>
            <a:srgbClr val="000000"/>
          </a:solidFill>
          <a:latin typeface="Geneva"/>
          <a:ea typeface="Geneva"/>
          <a:cs typeface="Geneva"/>
          <a:sym typeface="Geneva" charset="0"/>
        </a:defRPr>
      </a:lvl4pPr>
      <a:lvl5pPr marL="2393950" indent="-615950" algn="l" defTabSz="820738" rtl="0" eaLnBrk="0" fontAlgn="base" hangingPunct="0">
        <a:spcBef>
          <a:spcPts val="5900"/>
        </a:spcBef>
        <a:spcAft>
          <a:spcPct val="0"/>
        </a:spcAft>
        <a:buSzPct val="75000"/>
        <a:buChar char="•"/>
        <a:defRPr kumimoji="1" sz="5000">
          <a:solidFill>
            <a:srgbClr val="000000"/>
          </a:solidFill>
          <a:latin typeface="Geneva"/>
          <a:ea typeface="Geneva"/>
          <a:cs typeface="Geneva"/>
          <a:sym typeface="Geneva" charset="0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Alt Condensed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Alt Condensed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Alt Condensed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Alt Condensed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Alt Condensed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Alt Condensed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Alt Condensed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Alt Condensed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Alt Condensed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2"/>
          <p:cNvSpPr>
            <a:spLocks noGrp="1"/>
          </p:cNvSpPr>
          <p:nvPr>
            <p:ph type="title"/>
          </p:nvPr>
        </p:nvSpPr>
        <p:spPr bwMode="auto">
          <a:xfrm>
            <a:off x="4387850" y="625475"/>
            <a:ext cx="156083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71437" tIns="71437" rIns="71437" bIns="71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Proxima Nova Alt Condensed" charset="0"/>
              </a:rPr>
              <a:t>Title Text</a:t>
            </a:r>
          </a:p>
        </p:txBody>
      </p:sp>
      <p:sp>
        <p:nvSpPr>
          <p:cNvPr id="3075" name="Shape 3"/>
          <p:cNvSpPr>
            <a:spLocks noGrp="1"/>
          </p:cNvSpPr>
          <p:nvPr>
            <p:ph type="body" idx="1"/>
          </p:nvPr>
        </p:nvSpPr>
        <p:spPr bwMode="auto">
          <a:xfrm>
            <a:off x="4387850" y="3660775"/>
            <a:ext cx="15608300" cy="884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71437" tIns="71437" rIns="71437" bIns="71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Geneva" charset="0"/>
              </a:rPr>
              <a:t>Body Level One</a:t>
            </a:r>
          </a:p>
          <a:p>
            <a:pPr lvl="1"/>
            <a:r>
              <a:rPr lang="en-US" altLang="zh-CN">
                <a:sym typeface="Geneva" charset="0"/>
              </a:rPr>
              <a:t>Body Level Two</a:t>
            </a:r>
          </a:p>
          <a:p>
            <a:pPr lvl="2"/>
            <a:r>
              <a:rPr lang="en-US" altLang="zh-CN">
                <a:sym typeface="Geneva" charset="0"/>
              </a:rPr>
              <a:t>Body Level Three</a:t>
            </a:r>
          </a:p>
          <a:p>
            <a:pPr lvl="3"/>
            <a:r>
              <a:rPr lang="en-US" altLang="zh-CN">
                <a:sym typeface="Geneva" charset="0"/>
              </a:rPr>
              <a:t>Body Level Four</a:t>
            </a:r>
          </a:p>
          <a:p>
            <a:pPr lvl="4"/>
            <a:r>
              <a:rPr lang="en-US" altLang="zh-CN">
                <a:sym typeface="Geneva" charset="0"/>
              </a:rPr>
              <a:t>Body Level Five</a:t>
            </a:r>
          </a:p>
        </p:txBody>
      </p:sp>
      <p:sp>
        <p:nvSpPr>
          <p:cNvPr id="3076" name="Shape 4"/>
          <p:cNvSpPr>
            <a:spLocks noGrp="1"/>
          </p:cNvSpPr>
          <p:nvPr>
            <p:ph type="sldNum" sz="quarter" idx="2"/>
          </p:nvPr>
        </p:nvSpPr>
        <p:spPr bwMode="auto">
          <a:xfrm>
            <a:off x="11930063" y="13011150"/>
            <a:ext cx="5064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71437" tIns="71437" rIns="71437" bIns="71437" numCol="1" anchor="t" anchorCtr="0" compatLnSpc="1">
            <a:prstTxWarp prst="textNoShape">
              <a:avLst/>
            </a:prstTxWarp>
            <a:spAutoFit/>
          </a:bodyPr>
          <a:lstStyle>
            <a:lvl1pPr algn="ctr" hangingPunct="0">
              <a:defRPr kumimoji="0" sz="3000">
                <a:solidFill>
                  <a:srgbClr val="FFFFFF"/>
                </a:solidFill>
                <a:latin typeface="Proxima Nova Alt Condensed" charset="0"/>
                <a:ea typeface="Proxima Nova Alt Condensed" charset="0"/>
                <a:cs typeface="Proxima Nova Alt Condensed" charset="0"/>
                <a:sym typeface="Proxima Nova Alt Condensed" charset="0"/>
              </a:defRPr>
            </a:lvl1pPr>
          </a:lstStyle>
          <a:p>
            <a:pPr>
              <a:defRPr/>
            </a:pPr>
            <a:fld id="{9DF911EC-9D46-8F4D-AD45-E07776CF1C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66" r:id="rId2"/>
    <p:sldLayoutId id="2147483853" r:id="rId3"/>
    <p:sldLayoutId id="2147483854" r:id="rId4"/>
    <p:sldLayoutId id="2147483855" r:id="rId5"/>
    <p:sldLayoutId id="2147483867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</p:sldLayoutIdLst>
  <p:transition spd="med"/>
  <p:txStyles>
    <p:titleStyle>
      <a:lvl1pPr algn="ctr" defTabSz="820738" rtl="0" eaLnBrk="0" fontAlgn="base" hangingPunct="0">
        <a:spcBef>
          <a:spcPct val="0"/>
        </a:spcBef>
        <a:spcAft>
          <a:spcPct val="0"/>
        </a:spcAft>
        <a:defRPr kumimoji="1" sz="11200">
          <a:solidFill>
            <a:srgbClr val="000000"/>
          </a:solidFill>
          <a:latin typeface="+mj-lt"/>
          <a:ea typeface="+mj-ea"/>
          <a:cs typeface="+mj-cs"/>
          <a:sym typeface="Proxima Nova Alt Condensed" charset="0"/>
        </a:defRPr>
      </a:lvl1pPr>
      <a:lvl2pPr algn="ctr" defTabSz="820738" rtl="0" eaLnBrk="0" fontAlgn="base" hangingPunct="0">
        <a:spcBef>
          <a:spcPct val="0"/>
        </a:spcBef>
        <a:spcAft>
          <a:spcPct val="0"/>
        </a:spcAft>
        <a:defRPr kumimoji="1" sz="11200">
          <a:solidFill>
            <a:srgbClr val="000000"/>
          </a:solidFill>
          <a:latin typeface="+mj-lt"/>
          <a:ea typeface="+mj-ea"/>
          <a:cs typeface="+mj-cs"/>
          <a:sym typeface="Proxima Nova Alt Condensed" charset="0"/>
        </a:defRPr>
      </a:lvl2pPr>
      <a:lvl3pPr algn="ctr" defTabSz="820738" rtl="0" eaLnBrk="0" fontAlgn="base" hangingPunct="0">
        <a:spcBef>
          <a:spcPct val="0"/>
        </a:spcBef>
        <a:spcAft>
          <a:spcPct val="0"/>
        </a:spcAft>
        <a:defRPr kumimoji="1" sz="11200">
          <a:solidFill>
            <a:srgbClr val="000000"/>
          </a:solidFill>
          <a:latin typeface="+mj-lt"/>
          <a:ea typeface="+mj-ea"/>
          <a:cs typeface="+mj-cs"/>
          <a:sym typeface="Proxima Nova Alt Condensed" charset="0"/>
        </a:defRPr>
      </a:lvl3pPr>
      <a:lvl4pPr algn="ctr" defTabSz="820738" rtl="0" eaLnBrk="0" fontAlgn="base" hangingPunct="0">
        <a:spcBef>
          <a:spcPct val="0"/>
        </a:spcBef>
        <a:spcAft>
          <a:spcPct val="0"/>
        </a:spcAft>
        <a:defRPr kumimoji="1" sz="11200">
          <a:solidFill>
            <a:srgbClr val="000000"/>
          </a:solidFill>
          <a:latin typeface="+mj-lt"/>
          <a:ea typeface="+mj-ea"/>
          <a:cs typeface="+mj-cs"/>
          <a:sym typeface="Proxima Nova Alt Condensed" charset="0"/>
        </a:defRPr>
      </a:lvl4pPr>
      <a:lvl5pPr algn="ctr" defTabSz="820738" rtl="0" eaLnBrk="0" fontAlgn="base" hangingPunct="0">
        <a:spcBef>
          <a:spcPct val="0"/>
        </a:spcBef>
        <a:spcAft>
          <a:spcPct val="0"/>
        </a:spcAft>
        <a:defRPr kumimoji="1" sz="11200">
          <a:solidFill>
            <a:srgbClr val="000000"/>
          </a:solidFill>
          <a:latin typeface="+mj-lt"/>
          <a:ea typeface="+mj-ea"/>
          <a:cs typeface="+mj-cs"/>
          <a:sym typeface="Proxima Nova Alt Condensed" charset="0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Proxima Nova Alt Condensed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Proxima Nova Alt Condensed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Proxima Nova Alt Condensed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Proxima Nova Alt Condensed"/>
        </a:defRPr>
      </a:lvl9pPr>
    </p:titleStyle>
    <p:bodyStyle>
      <a:lvl1pPr marL="615950" indent="-615950" algn="l" defTabSz="820738" rtl="0" eaLnBrk="0" fontAlgn="base" hangingPunct="0">
        <a:spcBef>
          <a:spcPts val="5900"/>
        </a:spcBef>
        <a:spcAft>
          <a:spcPct val="0"/>
        </a:spcAft>
        <a:buSzPct val="75000"/>
        <a:buChar char="•"/>
        <a:defRPr kumimoji="1" sz="5000">
          <a:solidFill>
            <a:srgbClr val="000000"/>
          </a:solidFill>
          <a:latin typeface="Geneva"/>
          <a:ea typeface="宋体" charset="0"/>
          <a:cs typeface="Geneva"/>
          <a:sym typeface="Geneva" charset="0"/>
        </a:defRPr>
      </a:lvl1pPr>
      <a:lvl2pPr marL="1060450" indent="-615950" algn="l" defTabSz="820738" rtl="0" eaLnBrk="0" fontAlgn="base" hangingPunct="0">
        <a:spcBef>
          <a:spcPts val="5900"/>
        </a:spcBef>
        <a:spcAft>
          <a:spcPct val="0"/>
        </a:spcAft>
        <a:buSzPct val="75000"/>
        <a:buChar char="•"/>
        <a:defRPr kumimoji="1" sz="5000">
          <a:solidFill>
            <a:srgbClr val="000000"/>
          </a:solidFill>
          <a:latin typeface="Geneva"/>
          <a:ea typeface="Geneva"/>
          <a:cs typeface="Geneva"/>
          <a:sym typeface="Geneva" charset="0"/>
        </a:defRPr>
      </a:lvl2pPr>
      <a:lvl3pPr marL="1504950" indent="-615950" algn="l" defTabSz="820738" rtl="0" eaLnBrk="0" fontAlgn="base" hangingPunct="0">
        <a:spcBef>
          <a:spcPts val="5900"/>
        </a:spcBef>
        <a:spcAft>
          <a:spcPct val="0"/>
        </a:spcAft>
        <a:buSzPct val="75000"/>
        <a:buChar char="•"/>
        <a:defRPr kumimoji="1" sz="5000">
          <a:solidFill>
            <a:srgbClr val="000000"/>
          </a:solidFill>
          <a:latin typeface="Geneva"/>
          <a:ea typeface="Geneva"/>
          <a:cs typeface="Geneva"/>
          <a:sym typeface="Geneva" charset="0"/>
        </a:defRPr>
      </a:lvl3pPr>
      <a:lvl4pPr marL="1949450" indent="-615950" algn="l" defTabSz="820738" rtl="0" eaLnBrk="0" fontAlgn="base" hangingPunct="0">
        <a:spcBef>
          <a:spcPts val="5900"/>
        </a:spcBef>
        <a:spcAft>
          <a:spcPct val="0"/>
        </a:spcAft>
        <a:buSzPct val="75000"/>
        <a:buChar char="•"/>
        <a:defRPr kumimoji="1" sz="5000">
          <a:solidFill>
            <a:srgbClr val="000000"/>
          </a:solidFill>
          <a:latin typeface="Geneva"/>
          <a:ea typeface="Geneva"/>
          <a:cs typeface="Geneva"/>
          <a:sym typeface="Geneva" charset="0"/>
        </a:defRPr>
      </a:lvl4pPr>
      <a:lvl5pPr marL="2393950" indent="-615950" algn="l" defTabSz="820738" rtl="0" eaLnBrk="0" fontAlgn="base" hangingPunct="0">
        <a:spcBef>
          <a:spcPts val="5900"/>
        </a:spcBef>
        <a:spcAft>
          <a:spcPct val="0"/>
        </a:spcAft>
        <a:buSzPct val="75000"/>
        <a:buChar char="•"/>
        <a:defRPr kumimoji="1" sz="5000">
          <a:solidFill>
            <a:srgbClr val="000000"/>
          </a:solidFill>
          <a:latin typeface="Geneva"/>
          <a:ea typeface="Geneva"/>
          <a:cs typeface="Geneva"/>
          <a:sym typeface="Geneva" charset="0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Alt Condensed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Alt Condensed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Alt Condensed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Alt Condensed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Alt Condensed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Alt Condensed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Alt Condensed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Alt Condensed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Alt Condensed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title"/>
          </p:nvPr>
        </p:nvSpPr>
        <p:spPr bwMode="auto">
          <a:xfrm>
            <a:off x="4387850" y="625475"/>
            <a:ext cx="156083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71437" tIns="71437" rIns="71437" bIns="71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Proxima Nova Alt Condensed" charset="-122"/>
              </a:rPr>
              <a:t>Title Text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4387850" y="3660775"/>
            <a:ext cx="15608300" cy="884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71437" tIns="71437" rIns="71437" bIns="71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Geneva" pitchFamily="34" charset="0"/>
              </a:rPr>
              <a:t>Body Level One</a:t>
            </a:r>
          </a:p>
          <a:p>
            <a:pPr lvl="1"/>
            <a:r>
              <a:rPr lang="en-US" altLang="zh-CN" smtClean="0">
                <a:sym typeface="Geneva" pitchFamily="34" charset="0"/>
              </a:rPr>
              <a:t>Body Level Two</a:t>
            </a:r>
          </a:p>
          <a:p>
            <a:pPr lvl="2"/>
            <a:r>
              <a:rPr lang="en-US" altLang="zh-CN" smtClean="0">
                <a:sym typeface="Geneva" pitchFamily="34" charset="0"/>
              </a:rPr>
              <a:t>Body Level Three</a:t>
            </a:r>
          </a:p>
          <a:p>
            <a:pPr lvl="3"/>
            <a:r>
              <a:rPr lang="en-US" altLang="zh-CN" smtClean="0">
                <a:sym typeface="Geneva" pitchFamily="34" charset="0"/>
              </a:rPr>
              <a:t>Body Level Four</a:t>
            </a:r>
          </a:p>
          <a:p>
            <a:pPr lvl="4"/>
            <a:r>
              <a:rPr lang="en-US" altLang="zh-CN" smtClean="0">
                <a:sym typeface="Geneva" pitchFamily="34" charset="0"/>
              </a:rPr>
              <a:t>Body Level Five</a:t>
            </a:r>
          </a:p>
        </p:txBody>
      </p:sp>
      <p:sp>
        <p:nvSpPr>
          <p:cNvPr id="1028" name="Shape 4"/>
          <p:cNvSpPr>
            <a:spLocks noGrp="1"/>
          </p:cNvSpPr>
          <p:nvPr>
            <p:ph type="sldNum" sz="quarter" idx="2"/>
          </p:nvPr>
        </p:nvSpPr>
        <p:spPr bwMode="auto">
          <a:xfrm>
            <a:off x="11930063" y="13011150"/>
            <a:ext cx="5064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71437" tIns="71437" rIns="71437" bIns="71437" numCol="1" anchor="t" anchorCtr="0" compatLnSpc="1">
            <a:prstTxWarp prst="textNoShape">
              <a:avLst/>
            </a:prstTxWarp>
            <a:spAutoFit/>
          </a:bodyPr>
          <a:lstStyle>
            <a:lvl1pPr algn="ctr" hangingPunct="0">
              <a:defRPr kumimoji="0" sz="3000">
                <a:solidFill>
                  <a:srgbClr val="FFFFFF"/>
                </a:solidFill>
                <a:latin typeface="Proxima Nova Alt Condensed" charset="-122"/>
                <a:ea typeface="Proxima Nova Alt Condensed" charset="-122"/>
                <a:sym typeface="Proxima Nova Alt Condensed" charset="-122"/>
              </a:defRPr>
            </a:lvl1pPr>
          </a:lstStyle>
          <a:p>
            <a:fld id="{5AE48B33-D05B-4F5D-A94D-6EAFDCDD6E0E}" type="slidenum">
              <a:rPr lang="en-US" altLang="zh-CN" smtClean="0"/>
              <a:pPr/>
              <a:t>‹#›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84348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ransition spd="med"/>
  <p:txStyles>
    <p:titleStyle>
      <a:lvl1pPr algn="ctr" defTabSz="820738" rtl="0" eaLnBrk="0" fontAlgn="base" hangingPunct="0">
        <a:spcBef>
          <a:spcPct val="0"/>
        </a:spcBef>
        <a:spcAft>
          <a:spcPct val="0"/>
        </a:spcAft>
        <a:defRPr kumimoji="1" sz="11200">
          <a:solidFill>
            <a:srgbClr val="000000"/>
          </a:solidFill>
          <a:latin typeface="+mj-lt"/>
          <a:ea typeface="+mj-ea"/>
          <a:cs typeface="+mj-cs"/>
          <a:sym typeface="Proxima Nova Alt Condensed" charset="-122"/>
        </a:defRPr>
      </a:lvl1pPr>
      <a:lvl2pPr algn="ctr" defTabSz="820738" rtl="0" eaLnBrk="0" fontAlgn="base" hangingPunct="0">
        <a:spcBef>
          <a:spcPct val="0"/>
        </a:spcBef>
        <a:spcAft>
          <a:spcPct val="0"/>
        </a:spcAft>
        <a:defRPr kumimoji="1" sz="11200">
          <a:solidFill>
            <a:srgbClr val="000000"/>
          </a:solidFill>
          <a:latin typeface="+mj-lt"/>
          <a:ea typeface="+mj-ea"/>
          <a:cs typeface="+mj-cs"/>
          <a:sym typeface="Proxima Nova Alt Condensed" charset="-122"/>
        </a:defRPr>
      </a:lvl2pPr>
      <a:lvl3pPr algn="ctr" defTabSz="820738" rtl="0" eaLnBrk="0" fontAlgn="base" hangingPunct="0">
        <a:spcBef>
          <a:spcPct val="0"/>
        </a:spcBef>
        <a:spcAft>
          <a:spcPct val="0"/>
        </a:spcAft>
        <a:defRPr kumimoji="1" sz="11200">
          <a:solidFill>
            <a:srgbClr val="000000"/>
          </a:solidFill>
          <a:latin typeface="+mj-lt"/>
          <a:ea typeface="+mj-ea"/>
          <a:cs typeface="+mj-cs"/>
          <a:sym typeface="Proxima Nova Alt Condensed" charset="-122"/>
        </a:defRPr>
      </a:lvl3pPr>
      <a:lvl4pPr algn="ctr" defTabSz="820738" rtl="0" eaLnBrk="0" fontAlgn="base" hangingPunct="0">
        <a:spcBef>
          <a:spcPct val="0"/>
        </a:spcBef>
        <a:spcAft>
          <a:spcPct val="0"/>
        </a:spcAft>
        <a:defRPr kumimoji="1" sz="11200">
          <a:solidFill>
            <a:srgbClr val="000000"/>
          </a:solidFill>
          <a:latin typeface="+mj-lt"/>
          <a:ea typeface="+mj-ea"/>
          <a:cs typeface="+mj-cs"/>
          <a:sym typeface="Proxima Nova Alt Condensed" charset="-122"/>
        </a:defRPr>
      </a:lvl4pPr>
      <a:lvl5pPr algn="ctr" defTabSz="820738" rtl="0" eaLnBrk="0" fontAlgn="base" hangingPunct="0">
        <a:spcBef>
          <a:spcPct val="0"/>
        </a:spcBef>
        <a:spcAft>
          <a:spcPct val="0"/>
        </a:spcAft>
        <a:defRPr kumimoji="1" sz="11200">
          <a:solidFill>
            <a:srgbClr val="000000"/>
          </a:solidFill>
          <a:latin typeface="+mj-lt"/>
          <a:ea typeface="+mj-ea"/>
          <a:cs typeface="+mj-cs"/>
          <a:sym typeface="Proxima Nova Alt Condensed" charset="-122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Proxima Nova Alt Condensed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Proxima Nova Alt Condensed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Proxima Nova Alt Condensed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Proxima Nova Alt Condensed"/>
        </a:defRPr>
      </a:lvl9pPr>
    </p:titleStyle>
    <p:bodyStyle>
      <a:lvl1pPr marL="615950" indent="-615950" algn="l" defTabSz="820738" rtl="0" eaLnBrk="0" fontAlgn="base" hangingPunct="0">
        <a:spcBef>
          <a:spcPts val="5900"/>
        </a:spcBef>
        <a:spcAft>
          <a:spcPct val="0"/>
        </a:spcAft>
        <a:buSzPct val="75000"/>
        <a:buChar char="•"/>
        <a:defRPr kumimoji="1" sz="5000">
          <a:solidFill>
            <a:srgbClr val="000000"/>
          </a:solidFill>
          <a:latin typeface="Geneva"/>
          <a:ea typeface="宋体" charset="0"/>
          <a:cs typeface="Geneva"/>
          <a:sym typeface="Geneva" pitchFamily="34" charset="0"/>
        </a:defRPr>
      </a:lvl1pPr>
      <a:lvl2pPr marL="1060450" indent="-615950" algn="l" defTabSz="820738" rtl="0" eaLnBrk="0" fontAlgn="base" hangingPunct="0">
        <a:spcBef>
          <a:spcPts val="5900"/>
        </a:spcBef>
        <a:spcAft>
          <a:spcPct val="0"/>
        </a:spcAft>
        <a:buSzPct val="75000"/>
        <a:buChar char="•"/>
        <a:defRPr kumimoji="1" sz="5000">
          <a:solidFill>
            <a:srgbClr val="000000"/>
          </a:solidFill>
          <a:latin typeface="Geneva"/>
          <a:ea typeface="Geneva"/>
          <a:cs typeface="Geneva"/>
          <a:sym typeface="Geneva" pitchFamily="34" charset="0"/>
        </a:defRPr>
      </a:lvl2pPr>
      <a:lvl3pPr marL="1504950" indent="-615950" algn="l" defTabSz="820738" rtl="0" eaLnBrk="0" fontAlgn="base" hangingPunct="0">
        <a:spcBef>
          <a:spcPts val="5900"/>
        </a:spcBef>
        <a:spcAft>
          <a:spcPct val="0"/>
        </a:spcAft>
        <a:buSzPct val="75000"/>
        <a:buChar char="•"/>
        <a:defRPr kumimoji="1" sz="5000">
          <a:solidFill>
            <a:srgbClr val="000000"/>
          </a:solidFill>
          <a:latin typeface="Geneva"/>
          <a:ea typeface="Geneva"/>
          <a:cs typeface="Geneva"/>
          <a:sym typeface="Geneva" pitchFamily="34" charset="0"/>
        </a:defRPr>
      </a:lvl3pPr>
      <a:lvl4pPr marL="1949450" indent="-615950" algn="l" defTabSz="820738" rtl="0" eaLnBrk="0" fontAlgn="base" hangingPunct="0">
        <a:spcBef>
          <a:spcPts val="5900"/>
        </a:spcBef>
        <a:spcAft>
          <a:spcPct val="0"/>
        </a:spcAft>
        <a:buSzPct val="75000"/>
        <a:buChar char="•"/>
        <a:defRPr kumimoji="1" sz="5000">
          <a:solidFill>
            <a:srgbClr val="000000"/>
          </a:solidFill>
          <a:latin typeface="Geneva"/>
          <a:ea typeface="Geneva"/>
          <a:cs typeface="Geneva"/>
          <a:sym typeface="Geneva" pitchFamily="34" charset="0"/>
        </a:defRPr>
      </a:lvl4pPr>
      <a:lvl5pPr marL="2393950" indent="-615950" algn="l" defTabSz="820738" rtl="0" eaLnBrk="0" fontAlgn="base" hangingPunct="0">
        <a:spcBef>
          <a:spcPts val="5900"/>
        </a:spcBef>
        <a:spcAft>
          <a:spcPct val="0"/>
        </a:spcAft>
        <a:buSzPct val="75000"/>
        <a:buChar char="•"/>
        <a:defRPr kumimoji="1" sz="5000">
          <a:solidFill>
            <a:srgbClr val="000000"/>
          </a:solidFill>
          <a:latin typeface="Geneva"/>
          <a:ea typeface="Geneva"/>
          <a:cs typeface="Geneva"/>
          <a:sym typeface="Geneva" pitchFamily="34" charset="0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Alt Condensed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Alt Condensed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Alt Condensed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Alt Condensed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Alt Condensed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Alt Condensed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Alt Condensed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Alt Condensed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 Alt Condense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s://www.w3.org/2017/03/security-ig-charter.html" TargetMode="External"/><Relationship Id="rId5" Type="http://schemas.openxmlformats.org/officeDocument/2006/relationships/hyperlink" Target="https://www.w3.org/2011/webappsec/charter-2017.html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4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jpeg"/><Relationship Id="rId4" Type="http://schemas.openxmlformats.org/officeDocument/2006/relationships/image" Target="../media/image3.pn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3.org/TR/webauthn/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www.w3.org/TR/CSP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w3.org/TR/2016/REC-CSP2-20161215/" TargetMode="External"/><Relationship Id="rId5" Type="http://schemas.openxmlformats.org/officeDocument/2006/relationships/hyperlink" Target="https://www.w3.org/2011/webappsec/charter-2017.html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119"/>
          <p:cNvSpPr>
            <a:spLocks noGrp="1"/>
          </p:cNvSpPr>
          <p:nvPr>
            <p:ph type="subTitle" sz="quarter" idx="1"/>
          </p:nvPr>
        </p:nvSpPr>
        <p:spPr>
          <a:xfrm>
            <a:off x="1428750" y="-339725"/>
            <a:ext cx="21959888" cy="3144838"/>
          </a:xfrm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r>
              <a:rPr kumimoji="0" lang="en-US" altLang="zh-CN" cap="none">
                <a:solidFill>
                  <a:srgbClr val="FFFFFF"/>
                </a:solidFill>
                <a:latin typeface="Arial" charset="0"/>
                <a:ea typeface="宋体" charset="0"/>
                <a:cs typeface="Arial" charset="0"/>
                <a:sym typeface="Proxima Nova Alt Condensed" charset="0"/>
              </a:rPr>
              <a:t>SECURITY VISION IN W3C</a:t>
            </a:r>
          </a:p>
          <a:p>
            <a:pPr eaLnBrk="1" hangingPunct="1">
              <a:spcBef>
                <a:spcPct val="0"/>
              </a:spcBef>
            </a:pPr>
            <a:r>
              <a:rPr kumimoji="0" lang="en-US" altLang="zh-CN" sz="4800" cap="none">
                <a:solidFill>
                  <a:schemeClr val="bg1"/>
                </a:solidFill>
                <a:latin typeface="Arial" charset="0"/>
                <a:ea typeface="宋体" charset="0"/>
                <a:cs typeface="Arial" charset="0"/>
                <a:sym typeface="Proxima Nova Alt Condensed" charset="0"/>
              </a:rPr>
              <a:t> Judy Zhu (AB Mmeber, Alibaba Group)</a:t>
            </a:r>
          </a:p>
        </p:txBody>
      </p:sp>
      <p:pic>
        <p:nvPicPr>
          <p:cNvPr id="1024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201400"/>
            <a:ext cx="2414588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2339975" y="201613"/>
            <a:ext cx="20132675" cy="15446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kumimoji="0" lang="en-US" altLang="zh-CN" sz="10100">
                <a:latin typeface="Arial" charset="0"/>
                <a:ea typeface="Proxima Nova Alt Condensed" charset="0"/>
                <a:cs typeface="Arial" charset="0"/>
              </a:rPr>
              <a:t>Current security work in W3C -2</a:t>
            </a:r>
          </a:p>
        </p:txBody>
      </p:sp>
      <p:sp>
        <p:nvSpPr>
          <p:cNvPr id="19459" name="Shape 13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5000">
                <a:solidFill>
                  <a:srgbClr val="000000"/>
                </a:solidFill>
                <a:latin typeface="Helvetica Light" charset="0"/>
                <a:ea typeface="宋体" charset="0"/>
                <a:cs typeface="Helvetica Light" charset="0"/>
                <a:sym typeface="Helvetica Light" charset="0"/>
              </a:defRPr>
            </a:lvl1pPr>
            <a:lvl2pPr marL="742950" indent="-28575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fld id="{EF6713F7-1A08-9E42-B4F6-A6F6A88B8029}" type="slidenum">
              <a:rPr kumimoji="0" lang="en-US" altLang="zh-CN" sz="3000">
                <a:solidFill>
                  <a:srgbClr val="FFFFFF"/>
                </a:solidFill>
                <a:latin typeface="Proxima Nova Alt Condensed" charset="0"/>
                <a:ea typeface="Proxima Nova Alt Condensed" charset="0"/>
                <a:cs typeface="Proxima Nova Alt Condensed" charset="0"/>
                <a:sym typeface="Proxima Nova Alt Condensed" charset="0"/>
              </a:rPr>
              <a:pPr/>
              <a:t>10</a:t>
            </a:fld>
            <a:endParaRPr kumimoji="0" lang="en-US" altLang="zh-CN" sz="3000">
              <a:solidFill>
                <a:srgbClr val="FFFFFF"/>
              </a:solidFill>
              <a:latin typeface="Proxima Nova Alt Condensed" charset="0"/>
              <a:ea typeface="Proxima Nova Alt Condensed" charset="0"/>
              <a:cs typeface="Proxima Nova Alt Condensed" charset="0"/>
              <a:sym typeface="Proxima Nova Alt Condensed" charset="0"/>
            </a:endParaRPr>
          </a:p>
        </p:txBody>
      </p:sp>
      <p:pic>
        <p:nvPicPr>
          <p:cNvPr id="19460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201400"/>
            <a:ext cx="2414588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内容占位符 2"/>
          <p:cNvSpPr txBox="1">
            <a:spLocks/>
          </p:cNvSpPr>
          <p:nvPr/>
        </p:nvSpPr>
        <p:spPr bwMode="auto">
          <a:xfrm>
            <a:off x="187325" y="1989138"/>
            <a:ext cx="24080788" cy="1030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 marL="685800" indent="-685800">
              <a:defRPr kumimoji="1" sz="5000">
                <a:solidFill>
                  <a:srgbClr val="000000"/>
                </a:solidFill>
                <a:latin typeface="Helvetica Light" charset="0"/>
                <a:ea typeface="宋体" charset="0"/>
                <a:cs typeface="Helvetica Light" charset="0"/>
                <a:sym typeface="Helvetica Light" charset="0"/>
              </a:defRPr>
            </a:lvl1pPr>
            <a:lvl2pPr marL="742950" indent="-28575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504950" indent="-61595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949450" indent="-61595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hangingPunct="0">
              <a:spcBef>
                <a:spcPts val="800"/>
              </a:spcBef>
              <a:buSzPct val="75000"/>
              <a:buFont typeface="Wingdings" charset="0"/>
              <a:buChar char="²"/>
            </a:pPr>
            <a:r>
              <a:rPr kumimoji="0" lang="en-US" altLang="zh-CN" sz="4800" dirty="0">
                <a:latin typeface="Arial" charset="0"/>
                <a:cs typeface="Arial" charset="0"/>
                <a:sym typeface="Geneva" charset="0"/>
              </a:rPr>
              <a:t>Web Cryptography WG</a:t>
            </a:r>
          </a:p>
          <a:p>
            <a:pPr lvl="2" hangingPunct="0">
              <a:spcBef>
                <a:spcPts val="800"/>
              </a:spcBef>
              <a:buSzPct val="75000"/>
              <a:buFont typeface="Wingdings" charset="0"/>
              <a:buChar char="l"/>
            </a:pPr>
            <a:r>
              <a:rPr kumimoji="0" lang="en-US" altLang="zh-CN" sz="4400" dirty="0">
                <a:latin typeface="Arial" charset="0"/>
                <a:ea typeface="宋体" charset="0"/>
                <a:cs typeface="Arial" charset="0"/>
                <a:sym typeface="Geneva" charset="0"/>
              </a:rPr>
              <a:t>Web Cryptography API was published in Jan, 2017:</a:t>
            </a:r>
          </a:p>
          <a:p>
            <a:pPr lvl="3" hangingPunct="0">
              <a:spcBef>
                <a:spcPts val="800"/>
              </a:spcBef>
              <a:buSzPct val="75000"/>
              <a:buFont typeface="Symbol" charset="0"/>
              <a:buChar char="-"/>
            </a:pPr>
            <a:r>
              <a:rPr kumimoji="0" lang="en-US" altLang="zh-CN" sz="4400" dirty="0">
                <a:latin typeface="Arial" charset="0"/>
                <a:ea typeface="宋体" charset="0"/>
                <a:cs typeface="Arial" charset="0"/>
                <a:sym typeface="Geneva" charset="0"/>
                <a:hlinkClick r:id="rId5"/>
              </a:rPr>
              <a:t>https://www.w3.org/TR/WebCryptoAPI/</a:t>
            </a:r>
            <a:endParaRPr kumimoji="0" lang="en-US" altLang="zh-CN" sz="4400" dirty="0">
              <a:latin typeface="Arial" charset="0"/>
              <a:ea typeface="宋体" charset="0"/>
              <a:cs typeface="Arial" charset="0"/>
              <a:sym typeface="Geneva" charset="0"/>
            </a:endParaRPr>
          </a:p>
          <a:p>
            <a:pPr lvl="2" hangingPunct="0">
              <a:spcBef>
                <a:spcPts val="800"/>
              </a:spcBef>
              <a:buSzPct val="75000"/>
              <a:buFont typeface="Wingdings" charset="0"/>
              <a:buChar char="l"/>
            </a:pPr>
            <a:r>
              <a:rPr kumimoji="0" lang="en-US" altLang="zh-CN" sz="4400" dirty="0">
                <a:latin typeface="Arial" charset="0"/>
                <a:ea typeface="宋体" charset="0"/>
                <a:cs typeface="Arial" charset="0"/>
                <a:sym typeface="Geneva" charset="0"/>
              </a:rPr>
              <a:t>WG is now closed, and maintenance work happens under the supervision of the Web Security IG.</a:t>
            </a:r>
          </a:p>
          <a:p>
            <a:pPr hangingPunct="0">
              <a:spcBef>
                <a:spcPts val="800"/>
              </a:spcBef>
              <a:buSzPct val="75000"/>
              <a:buFont typeface="Wingdings" charset="0"/>
              <a:buChar char="²"/>
            </a:pPr>
            <a:r>
              <a:rPr kumimoji="0" lang="en-US" altLang="zh-CN" sz="4800" dirty="0">
                <a:latin typeface="Arial" charset="0"/>
                <a:cs typeface="Arial" charset="0"/>
                <a:sym typeface="Geneva" charset="0"/>
              </a:rPr>
              <a:t>Web Security IG</a:t>
            </a:r>
          </a:p>
          <a:p>
            <a:pPr lvl="2" hangingPunct="0">
              <a:spcBef>
                <a:spcPts val="800"/>
              </a:spcBef>
              <a:buSzPct val="75000"/>
              <a:buFont typeface="Wingdings" charset="0"/>
              <a:buChar char="l"/>
            </a:pPr>
            <a:r>
              <a:rPr kumimoji="0" lang="en-US" altLang="zh-CN" sz="4400" dirty="0">
                <a:latin typeface="Arial" charset="0"/>
                <a:ea typeface="宋体" charset="0"/>
                <a:cs typeface="Arial" charset="0"/>
                <a:sym typeface="Geneva" charset="0"/>
              </a:rPr>
              <a:t>Re-charter was approved in Jan, 2017:</a:t>
            </a:r>
          </a:p>
          <a:p>
            <a:pPr lvl="3" hangingPunct="0">
              <a:spcBef>
                <a:spcPts val="800"/>
              </a:spcBef>
              <a:buSzPct val="75000"/>
              <a:buFont typeface="Symbol" charset="0"/>
              <a:buChar char="-"/>
            </a:pPr>
            <a:r>
              <a:rPr kumimoji="0" lang="en-US" altLang="zh-CN" sz="4400" dirty="0">
                <a:latin typeface="Arial" charset="0"/>
                <a:ea typeface="宋体" charset="0"/>
                <a:cs typeface="Arial" charset="0"/>
                <a:sym typeface="Geneva" charset="0"/>
                <a:hlinkClick r:id="rId6"/>
              </a:rPr>
              <a:t>https://www.w3.org/2017/03/security-ig-charter.html</a:t>
            </a:r>
            <a:endParaRPr kumimoji="0" lang="en-US" altLang="zh-CN" sz="4400" dirty="0">
              <a:latin typeface="Arial" charset="0"/>
              <a:ea typeface="宋体" charset="0"/>
              <a:cs typeface="Arial" charset="0"/>
              <a:sym typeface="Geneva" charset="0"/>
            </a:endParaRPr>
          </a:p>
          <a:p>
            <a:pPr lvl="2" hangingPunct="0">
              <a:spcBef>
                <a:spcPts val="800"/>
              </a:spcBef>
              <a:buSzPct val="75000"/>
              <a:buFont typeface="Wingdings" charset="0"/>
              <a:buChar char="l"/>
            </a:pPr>
            <a:r>
              <a:rPr kumimoji="0" lang="en-US" altLang="zh-CN" sz="4400" dirty="0">
                <a:latin typeface="Arial" charset="0"/>
                <a:ea typeface="宋体" charset="0"/>
                <a:cs typeface="Arial" charset="0"/>
                <a:sym typeface="Geneva" charset="0"/>
              </a:rPr>
              <a:t>Chartered work: Incubate new ideas, Horizontal Reviews, Web Security Incident Review.</a:t>
            </a:r>
          </a:p>
          <a:p>
            <a:pPr hangingPunct="0">
              <a:spcBef>
                <a:spcPts val="800"/>
              </a:spcBef>
              <a:buSzPct val="75000"/>
              <a:buFont typeface="Wingdings" charset="0"/>
              <a:buChar char="²"/>
            </a:pPr>
            <a:r>
              <a:rPr kumimoji="0" lang="en-US" altLang="zh-CN" sz="4800" dirty="0">
                <a:latin typeface="Arial" charset="0"/>
                <a:cs typeface="Arial" charset="0"/>
                <a:sym typeface="Geneva" charset="0"/>
              </a:rPr>
              <a:t>Privacy IG</a:t>
            </a:r>
          </a:p>
          <a:p>
            <a:pPr lvl="2" hangingPunct="0">
              <a:spcBef>
                <a:spcPts val="800"/>
              </a:spcBef>
              <a:buSzPct val="75000"/>
              <a:buFont typeface="Wingdings" charset="0"/>
              <a:buChar char="l"/>
            </a:pPr>
            <a:r>
              <a:rPr kumimoji="0" lang="en-US" altLang="zh-CN" sz="4400" dirty="0">
                <a:latin typeface="Arial" charset="0"/>
                <a:ea typeface="宋体" charset="0"/>
                <a:cs typeface="Arial" charset="0"/>
                <a:sym typeface="Geneva" charset="0"/>
              </a:rPr>
              <a:t>Chartered deliverable: Privacy Considerations for Web Standards. </a:t>
            </a:r>
          </a:p>
          <a:p>
            <a:pPr lvl="2" hangingPunct="0">
              <a:spcBef>
                <a:spcPts val="800"/>
              </a:spcBef>
              <a:buSzPct val="75000"/>
              <a:buFont typeface="Wingdings" charset="0"/>
              <a:buChar char="l"/>
            </a:pPr>
            <a:r>
              <a:rPr kumimoji="0" lang="en-US" altLang="zh-CN" sz="4400" dirty="0">
                <a:latin typeface="Arial" charset="0"/>
                <a:ea typeface="宋体" charset="0"/>
                <a:cs typeface="Arial" charset="0"/>
                <a:sym typeface="Geneva" charset="0"/>
              </a:rPr>
              <a:t>Ongoing work: privacy questionnaire, fingerprinting guidance, privacy reviews. </a:t>
            </a:r>
          </a:p>
          <a:p>
            <a:pPr lvl="2" hangingPunct="0">
              <a:spcBef>
                <a:spcPts val="800"/>
              </a:spcBef>
              <a:buSzPct val="75000"/>
              <a:buFont typeface="Symbol" charset="0"/>
              <a:buChar char="-"/>
            </a:pPr>
            <a:endParaRPr kumimoji="0" lang="en-US" altLang="zh-CN" sz="4400" dirty="0">
              <a:latin typeface="Arial" charset="0"/>
              <a:ea typeface="宋体" charset="0"/>
              <a:cs typeface="Arial" charset="0"/>
              <a:sym typeface="Genev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-254001" y="390525"/>
            <a:ext cx="24715612" cy="1544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kumimoji="0" lang="en-US" altLang="zh-CN" sz="8000" dirty="0" smtClean="0">
                <a:latin typeface="Arial" charset="0"/>
                <a:ea typeface="Proxima Nova Alt Condensed" charset="0"/>
                <a:cs typeface="Arial" charset="0"/>
              </a:rPr>
              <a:t>Call for actions about </a:t>
            </a:r>
            <a:r>
              <a:rPr kumimoji="0" lang="en-US" altLang="zh-CN" sz="8000" dirty="0">
                <a:latin typeface="Arial" charset="0"/>
                <a:ea typeface="Proxima Nova Alt Condensed" charset="0"/>
                <a:cs typeface="Arial" charset="0"/>
              </a:rPr>
              <a:t>W3C security work</a:t>
            </a:r>
          </a:p>
        </p:txBody>
      </p:sp>
      <p:sp>
        <p:nvSpPr>
          <p:cNvPr id="20483" name="Shape 13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5000">
                <a:solidFill>
                  <a:srgbClr val="000000"/>
                </a:solidFill>
                <a:latin typeface="Helvetica Light" charset="0"/>
                <a:ea typeface="宋体" charset="0"/>
                <a:cs typeface="Helvetica Light" charset="0"/>
                <a:sym typeface="Helvetica Light" charset="0"/>
              </a:defRPr>
            </a:lvl1pPr>
            <a:lvl2pPr marL="742950" indent="-28575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fld id="{81F008AD-FE46-2E47-AABA-C2176AB4AB62}" type="slidenum">
              <a:rPr kumimoji="0" lang="en-US" altLang="zh-CN" sz="3000">
                <a:solidFill>
                  <a:srgbClr val="FFFFFF"/>
                </a:solidFill>
                <a:latin typeface="Proxima Nova Alt Condensed" charset="0"/>
                <a:ea typeface="Proxima Nova Alt Condensed" charset="0"/>
                <a:cs typeface="Proxima Nova Alt Condensed" charset="0"/>
                <a:sym typeface="Proxima Nova Alt Condensed" charset="0"/>
              </a:rPr>
              <a:pPr/>
              <a:t>11</a:t>
            </a:fld>
            <a:endParaRPr kumimoji="0" lang="en-US" altLang="zh-CN" sz="3000">
              <a:solidFill>
                <a:srgbClr val="FFFFFF"/>
              </a:solidFill>
              <a:latin typeface="Proxima Nova Alt Condensed" charset="0"/>
              <a:ea typeface="Proxima Nova Alt Condensed" charset="0"/>
              <a:cs typeface="Proxima Nova Alt Condensed" charset="0"/>
              <a:sym typeface="Proxima Nova Alt Condensed" charset="0"/>
            </a:endParaRPr>
          </a:p>
        </p:txBody>
      </p:sp>
      <p:pic>
        <p:nvPicPr>
          <p:cNvPr id="20484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201400"/>
            <a:ext cx="2414588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1643415" y="2088396"/>
            <a:ext cx="8544807" cy="10790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54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+mn-ea"/>
                <a:cs typeface="Arial"/>
                <a:sym typeface="Helvetica Light"/>
              </a:rPr>
              <a:t>Call for actions</a:t>
            </a:r>
            <a:endParaRPr kumimoji="0" lang="zh-CN" altLang="en-US" sz="5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/>
              <a:ea typeface="+mn-ea"/>
              <a:cs typeface="Arial"/>
              <a:sym typeface="Helvetica Ligh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4185362" y="2088396"/>
            <a:ext cx="8544807" cy="10790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5400" b="1" dirty="0" smtClean="0">
                <a:solidFill>
                  <a:schemeClr val="tx1"/>
                </a:solidFill>
                <a:latin typeface="Arial"/>
                <a:ea typeface="+mn-ea"/>
                <a:cs typeface="Arial"/>
                <a:sym typeface="Helvetica Light"/>
              </a:rPr>
              <a:t>Direc</a:t>
            </a:r>
            <a:r>
              <a:rPr kumimoji="0" lang="en-US" altLang="zh-CN" sz="54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+mn-ea"/>
                <a:cs typeface="Arial"/>
                <a:sym typeface="Helvetica Light"/>
              </a:rPr>
              <a:t>tions</a:t>
            </a:r>
            <a:endParaRPr kumimoji="0" lang="zh-CN" altLang="en-US" sz="5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/>
              <a:ea typeface="+mn-ea"/>
              <a:cs typeface="Arial"/>
              <a:sym typeface="Helvetica Ligh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350" y="3256139"/>
            <a:ext cx="12894909" cy="2736000"/>
          </a:xfrm>
          <a:prstGeom prst="rect">
            <a:avLst/>
          </a:prstGeom>
          <a:noFill/>
          <a:ln w="38100" cap="flat" cmpd="sng">
            <a:solidFill>
              <a:schemeClr val="accent1">
                <a:lumMod val="40000"/>
                <a:lumOff val="6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 bwMode="auto">
          <a:xfrm>
            <a:off x="218017" y="3199695"/>
            <a:ext cx="12810243" cy="272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 marL="685800" indent="-685800">
              <a:defRPr kumimoji="1" sz="5000">
                <a:solidFill>
                  <a:srgbClr val="000000"/>
                </a:solidFill>
                <a:latin typeface="Helvetica Light" charset="0"/>
                <a:ea typeface="宋体" charset="0"/>
                <a:cs typeface="Helvetica Light" charset="0"/>
                <a:sym typeface="Helvetica Light" charset="0"/>
              </a:defRPr>
            </a:lvl1pPr>
            <a:lvl2pPr marL="742950" indent="-28575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504950" indent="-61595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hangingPunct="0">
              <a:spcBef>
                <a:spcPts val="800"/>
              </a:spcBef>
              <a:spcAft>
                <a:spcPts val="600"/>
              </a:spcAft>
              <a:buSzPct val="75000"/>
              <a:buFont typeface="Wingdings" charset="0"/>
              <a:buChar char="²"/>
            </a:pPr>
            <a:r>
              <a:rPr kumimoji="0" lang="en-US" altLang="zh-CN" sz="3600" dirty="0" smtClean="0">
                <a:latin typeface="Arial" charset="0"/>
                <a:cs typeface="Arial" charset="0"/>
                <a:sym typeface="Geneva" charset="0"/>
              </a:rPr>
              <a:t>Improve security </a:t>
            </a:r>
            <a:r>
              <a:rPr kumimoji="0" lang="en-US" altLang="zh-CN" sz="3600" dirty="0">
                <a:latin typeface="Arial" charset="0"/>
                <a:cs typeface="Arial" charset="0"/>
                <a:sym typeface="Geneva" charset="0"/>
              </a:rPr>
              <a:t>considerations or reviews</a:t>
            </a:r>
          </a:p>
          <a:p>
            <a:pPr lvl="2" hangingPunct="0">
              <a:spcBef>
                <a:spcPts val="800"/>
              </a:spcBef>
              <a:spcAft>
                <a:spcPts val="600"/>
              </a:spcAft>
              <a:buSzPct val="75000"/>
              <a:buFont typeface="Wingdings" charset="0"/>
              <a:buChar char="l"/>
            </a:pPr>
            <a:r>
              <a:rPr kumimoji="0" lang="en-US" altLang="zh-CN" sz="3200" dirty="0">
                <a:latin typeface="Arial" charset="0"/>
                <a:ea typeface="宋体" charset="0"/>
                <a:cs typeface="Arial" charset="0"/>
                <a:sym typeface="Geneva" charset="0"/>
              </a:rPr>
              <a:t>Some specs don’t have carefully written security considerations.</a:t>
            </a:r>
          </a:p>
          <a:p>
            <a:pPr lvl="2" hangingPunct="0">
              <a:spcBef>
                <a:spcPts val="800"/>
              </a:spcBef>
              <a:spcAft>
                <a:spcPts val="600"/>
              </a:spcAft>
              <a:buSzPct val="75000"/>
              <a:buFont typeface="Wingdings" charset="0"/>
              <a:buChar char="l"/>
            </a:pPr>
            <a:r>
              <a:rPr kumimoji="0" lang="en-US" altLang="zh-CN" sz="3200" dirty="0">
                <a:latin typeface="Arial" charset="0"/>
                <a:ea typeface="宋体" charset="0"/>
                <a:cs typeface="Arial" charset="0"/>
                <a:sym typeface="Geneva" charset="0"/>
              </a:rPr>
              <a:t>The written security considerations don’t get enough reviews</a:t>
            </a:r>
            <a:r>
              <a:rPr kumimoji="0" lang="en-US" altLang="zh-CN" sz="3200" dirty="0" smtClean="0">
                <a:latin typeface="Arial" charset="0"/>
                <a:ea typeface="宋体" charset="0"/>
                <a:cs typeface="Arial" charset="0"/>
                <a:sym typeface="Geneva" charset="0"/>
              </a:rPr>
              <a:t>.</a:t>
            </a:r>
            <a:endParaRPr kumimoji="0" lang="en-US" altLang="zh-CN" sz="3200" dirty="0">
              <a:latin typeface="Arial" charset="0"/>
              <a:ea typeface="宋体" charset="0"/>
              <a:cs typeface="Arial" charset="0"/>
              <a:sym typeface="Geneva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3350" y="6175024"/>
            <a:ext cx="12894909" cy="2160000"/>
          </a:xfrm>
          <a:prstGeom prst="rect">
            <a:avLst/>
          </a:prstGeom>
          <a:noFill/>
          <a:ln w="38100" cap="flat" cmpd="sng">
            <a:solidFill>
              <a:schemeClr val="accent1">
                <a:lumMod val="40000"/>
                <a:lumOff val="6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 bwMode="auto">
          <a:xfrm>
            <a:off x="218017" y="5836360"/>
            <a:ext cx="12810243" cy="272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 marL="685800" indent="-685800">
              <a:defRPr kumimoji="1" sz="5000">
                <a:solidFill>
                  <a:srgbClr val="000000"/>
                </a:solidFill>
                <a:latin typeface="Helvetica Light" charset="0"/>
                <a:ea typeface="宋体" charset="0"/>
                <a:cs typeface="Helvetica Light" charset="0"/>
                <a:sym typeface="Helvetica Light" charset="0"/>
              </a:defRPr>
            </a:lvl1pPr>
            <a:lvl2pPr marL="742950" indent="-28575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504950" indent="-61595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hangingPunct="0">
              <a:spcBef>
                <a:spcPts val="800"/>
              </a:spcBef>
              <a:spcAft>
                <a:spcPts val="600"/>
              </a:spcAft>
              <a:buSzPct val="75000"/>
              <a:buFont typeface="Wingdings" charset="0"/>
              <a:buChar char="²"/>
            </a:pPr>
            <a:r>
              <a:rPr kumimoji="0" lang="en-US" altLang="zh-CN" sz="3600" dirty="0" smtClean="0">
                <a:latin typeface="Arial" charset="0"/>
                <a:cs typeface="Arial" charset="0"/>
                <a:sym typeface="Geneva" charset="0"/>
              </a:rPr>
              <a:t>Improve participation </a:t>
            </a:r>
            <a:r>
              <a:rPr kumimoji="0" lang="en-US" altLang="zh-CN" sz="3600" dirty="0">
                <a:latin typeface="Arial" charset="0"/>
                <a:cs typeface="Arial" charset="0"/>
                <a:sym typeface="Geneva" charset="0"/>
              </a:rPr>
              <a:t>in some security groups</a:t>
            </a:r>
          </a:p>
          <a:p>
            <a:pPr lvl="2" hangingPunct="0">
              <a:spcBef>
                <a:spcPts val="800"/>
              </a:spcBef>
              <a:spcAft>
                <a:spcPts val="600"/>
              </a:spcAft>
              <a:buSzPct val="75000"/>
              <a:buFont typeface="Wingdings" charset="0"/>
              <a:buChar char="l"/>
            </a:pPr>
            <a:r>
              <a:rPr kumimoji="0" lang="en-US" altLang="zh-CN" sz="3200" dirty="0">
                <a:latin typeface="Arial" charset="0"/>
                <a:ea typeface="宋体" charset="0"/>
                <a:cs typeface="Arial" charset="0"/>
                <a:sym typeface="Geneva" charset="0"/>
              </a:rPr>
              <a:t>Web security IG</a:t>
            </a:r>
          </a:p>
          <a:p>
            <a:pPr lvl="2" hangingPunct="0">
              <a:spcBef>
                <a:spcPts val="800"/>
              </a:spcBef>
              <a:spcAft>
                <a:spcPts val="600"/>
              </a:spcAft>
              <a:buSzPct val="75000"/>
              <a:buFont typeface="Wingdings" charset="0"/>
              <a:buChar char="l"/>
            </a:pPr>
            <a:r>
              <a:rPr kumimoji="0" lang="en-US" altLang="zh-CN" sz="3200" dirty="0">
                <a:latin typeface="Arial" charset="0"/>
                <a:ea typeface="宋体" charset="0"/>
                <a:cs typeface="Arial" charset="0"/>
                <a:sym typeface="Geneva" charset="0"/>
              </a:rPr>
              <a:t>Privacy IG</a:t>
            </a:r>
          </a:p>
        </p:txBody>
      </p:sp>
      <p:sp>
        <p:nvSpPr>
          <p:cNvPr id="12" name="矩形 11"/>
          <p:cNvSpPr/>
          <p:nvPr/>
        </p:nvSpPr>
        <p:spPr>
          <a:xfrm>
            <a:off x="161571" y="8514937"/>
            <a:ext cx="12894909" cy="3240000"/>
          </a:xfrm>
          <a:prstGeom prst="rect">
            <a:avLst/>
          </a:prstGeom>
          <a:noFill/>
          <a:ln w="38100" cap="flat" cmpd="sng">
            <a:solidFill>
              <a:schemeClr val="accent1">
                <a:lumMod val="40000"/>
                <a:lumOff val="6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内容占位符 2"/>
          <p:cNvSpPr txBox="1">
            <a:spLocks/>
          </p:cNvSpPr>
          <p:nvPr/>
        </p:nvSpPr>
        <p:spPr bwMode="auto">
          <a:xfrm>
            <a:off x="246238" y="8768935"/>
            <a:ext cx="12810243" cy="272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 marL="685800" indent="-685800">
              <a:defRPr kumimoji="1" sz="5000">
                <a:solidFill>
                  <a:srgbClr val="000000"/>
                </a:solidFill>
                <a:latin typeface="Helvetica Light" charset="0"/>
                <a:ea typeface="宋体" charset="0"/>
                <a:cs typeface="Helvetica Light" charset="0"/>
                <a:sym typeface="Helvetica Light" charset="0"/>
              </a:defRPr>
            </a:lvl1pPr>
            <a:lvl2pPr marL="742950" indent="-28575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504950" indent="-61595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hangingPunct="0">
              <a:spcBef>
                <a:spcPts val="800"/>
              </a:spcBef>
              <a:spcAft>
                <a:spcPts val="600"/>
              </a:spcAft>
              <a:buSzPct val="75000"/>
              <a:buFont typeface="Wingdings" charset="0"/>
              <a:buChar char="²"/>
            </a:pPr>
            <a:r>
              <a:rPr kumimoji="0" lang="en-US" altLang="zh-CN" sz="3600" dirty="0">
                <a:latin typeface="Arial" charset="0"/>
                <a:cs typeface="Arial" charset="0"/>
                <a:sym typeface="Geneva" charset="0"/>
              </a:rPr>
              <a:t>New standard topics need to be explored to address new security challenges </a:t>
            </a:r>
          </a:p>
          <a:p>
            <a:pPr lvl="2" hangingPunct="0">
              <a:spcBef>
                <a:spcPts val="800"/>
              </a:spcBef>
              <a:spcAft>
                <a:spcPts val="600"/>
              </a:spcAft>
              <a:buSzPct val="75000"/>
              <a:buFont typeface="Wingdings" charset="0"/>
              <a:buChar char="l"/>
            </a:pPr>
            <a:r>
              <a:rPr kumimoji="0" lang="en-US" altLang="zh-CN" sz="3200" dirty="0">
                <a:latin typeface="Arial" charset="0"/>
                <a:ea typeface="宋体" charset="0"/>
                <a:cs typeface="Arial" charset="0"/>
                <a:sym typeface="Geneva" charset="0"/>
              </a:rPr>
              <a:t>Stronger authentication (Human ontology authentication)</a:t>
            </a:r>
          </a:p>
          <a:p>
            <a:pPr lvl="2" hangingPunct="0">
              <a:spcBef>
                <a:spcPts val="800"/>
              </a:spcBef>
              <a:spcAft>
                <a:spcPts val="600"/>
              </a:spcAft>
              <a:buSzPct val="75000"/>
              <a:buFont typeface="Wingdings" charset="0"/>
              <a:buChar char="l"/>
            </a:pPr>
            <a:r>
              <a:rPr kumimoji="0" lang="en-US" altLang="zh-CN" sz="3200" dirty="0">
                <a:latin typeface="Arial" charset="0"/>
                <a:ea typeface="宋体" charset="0"/>
                <a:cs typeface="Arial" charset="0"/>
                <a:sym typeface="Geneva" charset="0"/>
              </a:rPr>
              <a:t>IOT security</a:t>
            </a:r>
          </a:p>
          <a:p>
            <a:pPr lvl="2" hangingPunct="0">
              <a:spcBef>
                <a:spcPts val="800"/>
              </a:spcBef>
              <a:spcAft>
                <a:spcPts val="600"/>
              </a:spcAft>
              <a:buSzPct val="75000"/>
              <a:buFont typeface="Wingdings" charset="0"/>
              <a:buChar char="l"/>
            </a:pPr>
            <a:r>
              <a:rPr kumimoji="0" lang="en-US" altLang="zh-CN" sz="3200" dirty="0" err="1">
                <a:latin typeface="Arial" charset="0"/>
                <a:ea typeface="宋体" charset="0"/>
                <a:cs typeface="Arial" charset="0"/>
                <a:sym typeface="Geneva" charset="0"/>
              </a:rPr>
              <a:t>Blockchain</a:t>
            </a:r>
            <a:r>
              <a:rPr kumimoji="0" lang="en-US" altLang="zh-CN" sz="3200" dirty="0">
                <a:latin typeface="Arial" charset="0"/>
                <a:ea typeface="宋体" charset="0"/>
                <a:cs typeface="Arial" charset="0"/>
                <a:sym typeface="Geneva" charset="0"/>
              </a:rPr>
              <a:t> security</a:t>
            </a:r>
          </a:p>
        </p:txBody>
      </p:sp>
      <p:sp>
        <p:nvSpPr>
          <p:cNvPr id="14" name="矩形 13"/>
          <p:cNvSpPr/>
          <p:nvPr/>
        </p:nvSpPr>
        <p:spPr>
          <a:xfrm>
            <a:off x="13409084" y="3261786"/>
            <a:ext cx="10592912" cy="2736000"/>
          </a:xfrm>
          <a:prstGeom prst="rect">
            <a:avLst/>
          </a:prstGeom>
          <a:noFill/>
          <a:ln w="38100" cap="flat" cmpd="sng">
            <a:solidFill>
              <a:schemeClr val="accent1">
                <a:lumMod val="40000"/>
                <a:lumOff val="6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 bwMode="auto">
          <a:xfrm>
            <a:off x="13493750" y="3261786"/>
            <a:ext cx="10523361" cy="272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 marL="685800" indent="-685800">
              <a:defRPr kumimoji="1" sz="5000">
                <a:solidFill>
                  <a:srgbClr val="000000"/>
                </a:solidFill>
                <a:latin typeface="Helvetica Light" charset="0"/>
                <a:ea typeface="宋体" charset="0"/>
                <a:cs typeface="Helvetica Light" charset="0"/>
                <a:sym typeface="Helvetica Light" charset="0"/>
              </a:defRPr>
            </a:lvl1pPr>
            <a:lvl2pPr marL="742950" indent="-28575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504950" indent="-61595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hangingPunct="0">
              <a:spcBef>
                <a:spcPts val="800"/>
              </a:spcBef>
              <a:spcAft>
                <a:spcPts val="600"/>
              </a:spcAft>
              <a:buSzPct val="75000"/>
              <a:buFont typeface="Wingdings" charset="0"/>
              <a:buChar char="²"/>
            </a:pPr>
            <a:r>
              <a:rPr kumimoji="0" lang="en-US" altLang="zh-CN" sz="3600" dirty="0" smtClean="0">
                <a:latin typeface="Arial" charset="0"/>
                <a:cs typeface="Arial" charset="0"/>
                <a:sym typeface="Geneva" charset="0"/>
              </a:rPr>
              <a:t>Build security review community</a:t>
            </a:r>
          </a:p>
          <a:p>
            <a:pPr marL="914400" lvl="1" indent="-457200" hangingPunct="0">
              <a:spcBef>
                <a:spcPts val="800"/>
              </a:spcBef>
              <a:spcAft>
                <a:spcPts val="600"/>
              </a:spcAft>
              <a:buSzPct val="75000"/>
              <a:buFont typeface="Wingdings" charset="2"/>
              <a:buChar char="l"/>
            </a:pPr>
            <a:r>
              <a:rPr kumimoji="0" lang="en-US" altLang="zh-CN" sz="3200" dirty="0" smtClean="0">
                <a:latin typeface="Arial" charset="0"/>
                <a:cs typeface="Arial" charset="0"/>
                <a:sym typeface="Geneva" charset="0"/>
              </a:rPr>
              <a:t>  Process considerations</a:t>
            </a:r>
          </a:p>
          <a:p>
            <a:pPr marL="914400" lvl="1" indent="-457200" hangingPunct="0">
              <a:spcBef>
                <a:spcPts val="800"/>
              </a:spcBef>
              <a:spcAft>
                <a:spcPts val="600"/>
              </a:spcAft>
              <a:buSzPct val="75000"/>
              <a:buFont typeface="Wingdings" charset="2"/>
              <a:buChar char="l"/>
            </a:pPr>
            <a:r>
              <a:rPr kumimoji="0" lang="en-US" altLang="zh-CN" sz="3200" dirty="0" smtClean="0">
                <a:latin typeface="Arial" charset="0"/>
                <a:cs typeface="Arial" charset="0"/>
                <a:sym typeface="Geneva" charset="0"/>
              </a:rPr>
              <a:t>  Outreach to researchers</a:t>
            </a:r>
          </a:p>
        </p:txBody>
      </p:sp>
      <p:sp>
        <p:nvSpPr>
          <p:cNvPr id="16" name="矩形 15"/>
          <p:cNvSpPr/>
          <p:nvPr/>
        </p:nvSpPr>
        <p:spPr>
          <a:xfrm>
            <a:off x="13409084" y="6180671"/>
            <a:ext cx="10592912" cy="2160000"/>
          </a:xfrm>
          <a:prstGeom prst="rect">
            <a:avLst/>
          </a:prstGeom>
          <a:noFill/>
          <a:ln w="38100" cap="flat" cmpd="sng">
            <a:solidFill>
              <a:schemeClr val="accent1">
                <a:lumMod val="40000"/>
                <a:lumOff val="6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内容占位符 2"/>
          <p:cNvSpPr txBox="1">
            <a:spLocks/>
          </p:cNvSpPr>
          <p:nvPr/>
        </p:nvSpPr>
        <p:spPr bwMode="auto">
          <a:xfrm>
            <a:off x="13493750" y="5898451"/>
            <a:ext cx="10523361" cy="272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 marL="685800" indent="-685800">
              <a:defRPr kumimoji="1" sz="5000">
                <a:solidFill>
                  <a:srgbClr val="000000"/>
                </a:solidFill>
                <a:latin typeface="Helvetica Light" charset="0"/>
                <a:ea typeface="宋体" charset="0"/>
                <a:cs typeface="Helvetica Light" charset="0"/>
                <a:sym typeface="Helvetica Light" charset="0"/>
              </a:defRPr>
            </a:lvl1pPr>
            <a:lvl2pPr marL="742950" indent="-28575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504950" indent="-61595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hangingPunct="0">
              <a:spcBef>
                <a:spcPts val="800"/>
              </a:spcBef>
              <a:spcAft>
                <a:spcPts val="600"/>
              </a:spcAft>
              <a:buSzPct val="75000"/>
              <a:buFont typeface="Wingdings" charset="0"/>
              <a:buChar char="²"/>
            </a:pPr>
            <a:r>
              <a:rPr kumimoji="0" lang="en-US" altLang="zh-CN" sz="3600" dirty="0" smtClean="0">
                <a:latin typeface="Arial" charset="0"/>
                <a:cs typeface="Arial" charset="0"/>
                <a:sym typeface="Geneva" charset="0"/>
              </a:rPr>
              <a:t>Enhance participation</a:t>
            </a:r>
          </a:p>
          <a:p>
            <a:pPr marL="914400" lvl="1" indent="-457200" hangingPunct="0">
              <a:spcBef>
                <a:spcPts val="800"/>
              </a:spcBef>
              <a:spcAft>
                <a:spcPts val="600"/>
              </a:spcAft>
              <a:buSzPct val="75000"/>
              <a:buFont typeface="Wingdings" charset="2"/>
              <a:buChar char="l"/>
            </a:pPr>
            <a:r>
              <a:rPr kumimoji="0" lang="en-US" altLang="zh-CN" sz="3200" dirty="0">
                <a:latin typeface="Arial" charset="0"/>
                <a:cs typeface="Arial" charset="0"/>
                <a:sym typeface="Geneva" charset="0"/>
              </a:rPr>
              <a:t> </a:t>
            </a:r>
            <a:r>
              <a:rPr kumimoji="0" lang="en-US" altLang="zh-CN" sz="3200" dirty="0" smtClean="0">
                <a:latin typeface="Arial" charset="0"/>
                <a:cs typeface="Arial" charset="0"/>
                <a:sym typeface="Geneva" charset="0"/>
              </a:rPr>
              <a:t> Invite external experts</a:t>
            </a:r>
          </a:p>
          <a:p>
            <a:pPr marL="914400" lvl="1" indent="-457200" hangingPunct="0">
              <a:spcBef>
                <a:spcPts val="800"/>
              </a:spcBef>
              <a:spcAft>
                <a:spcPts val="600"/>
              </a:spcAft>
              <a:buSzPct val="75000"/>
              <a:buFont typeface="Wingdings" charset="2"/>
              <a:buChar char="l"/>
            </a:pPr>
            <a:r>
              <a:rPr kumimoji="0" lang="en-US" altLang="zh-CN" sz="3200" dirty="0" smtClean="0">
                <a:latin typeface="Arial" charset="0"/>
                <a:cs typeface="Arial" charset="0"/>
                <a:sym typeface="Geneva" charset="0"/>
              </a:rPr>
              <a:t>  Security</a:t>
            </a:r>
            <a:r>
              <a:rPr kumimoji="0" lang="zh-CN" altLang="en-US" sz="3200" dirty="0" smtClean="0">
                <a:latin typeface="Arial" charset="0"/>
                <a:cs typeface="Arial" charset="0"/>
                <a:sym typeface="Geneva" charset="0"/>
              </a:rPr>
              <a:t> </a:t>
            </a:r>
            <a:r>
              <a:rPr kumimoji="0" lang="en-US" altLang="zh-CN" sz="3200" dirty="0" smtClean="0">
                <a:latin typeface="Arial" charset="0"/>
                <a:cs typeface="Arial" charset="0"/>
                <a:sym typeface="Geneva" charset="0"/>
              </a:rPr>
              <a:t>educations</a:t>
            </a:r>
          </a:p>
        </p:txBody>
      </p:sp>
      <p:sp>
        <p:nvSpPr>
          <p:cNvPr id="18" name="矩形 17"/>
          <p:cNvSpPr/>
          <p:nvPr/>
        </p:nvSpPr>
        <p:spPr>
          <a:xfrm>
            <a:off x="13437305" y="8520584"/>
            <a:ext cx="10592912" cy="3240000"/>
          </a:xfrm>
          <a:prstGeom prst="rect">
            <a:avLst/>
          </a:prstGeom>
          <a:noFill/>
          <a:ln w="38100" cap="flat" cmpd="sng">
            <a:solidFill>
              <a:schemeClr val="accent1">
                <a:lumMod val="40000"/>
                <a:lumOff val="6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9" name="内容占位符 2"/>
          <p:cNvSpPr txBox="1">
            <a:spLocks/>
          </p:cNvSpPr>
          <p:nvPr/>
        </p:nvSpPr>
        <p:spPr bwMode="auto">
          <a:xfrm>
            <a:off x="13521971" y="8086622"/>
            <a:ext cx="10523361" cy="272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 marL="685800" indent="-685800">
              <a:defRPr kumimoji="1" sz="5000">
                <a:solidFill>
                  <a:srgbClr val="000000"/>
                </a:solidFill>
                <a:latin typeface="Helvetica Light" charset="0"/>
                <a:ea typeface="宋体" charset="0"/>
                <a:cs typeface="Helvetica Light" charset="0"/>
                <a:sym typeface="Helvetica Light" charset="0"/>
              </a:defRPr>
            </a:lvl1pPr>
            <a:lvl2pPr marL="742950" indent="-28575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504950" indent="-61595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hangingPunct="0">
              <a:spcBef>
                <a:spcPts val="800"/>
              </a:spcBef>
              <a:spcAft>
                <a:spcPts val="600"/>
              </a:spcAft>
              <a:buSzPct val="75000"/>
              <a:buFont typeface="Wingdings" charset="0"/>
              <a:buChar char="²"/>
            </a:pPr>
            <a:endParaRPr kumimoji="0" lang="en-US" altLang="zh-CN" sz="3200" dirty="0" smtClean="0">
              <a:latin typeface="Arial" charset="0"/>
              <a:cs typeface="Arial" charset="0"/>
              <a:sym typeface="Geneva" charset="0"/>
            </a:endParaRPr>
          </a:p>
          <a:p>
            <a:pPr hangingPunct="0">
              <a:spcBef>
                <a:spcPts val="800"/>
              </a:spcBef>
              <a:spcAft>
                <a:spcPts val="600"/>
              </a:spcAft>
              <a:buSzPct val="75000"/>
              <a:buFont typeface="Wingdings" charset="0"/>
              <a:buChar char="²"/>
            </a:pPr>
            <a:r>
              <a:rPr kumimoji="0" lang="en-US" altLang="zh-CN" sz="3600" dirty="0" smtClean="0">
                <a:latin typeface="Arial" charset="0"/>
                <a:cs typeface="Arial" charset="0"/>
                <a:sym typeface="Geneva" charset="0"/>
              </a:rPr>
              <a:t>Incubation</a:t>
            </a:r>
          </a:p>
          <a:p>
            <a:pPr marL="914400" lvl="1" indent="-457200" hangingPunct="0">
              <a:spcBef>
                <a:spcPts val="800"/>
              </a:spcBef>
              <a:spcAft>
                <a:spcPts val="600"/>
              </a:spcAft>
              <a:buSzPct val="75000"/>
              <a:buFont typeface="Wingdings" charset="2"/>
              <a:buChar char="l"/>
            </a:pPr>
            <a:r>
              <a:rPr kumimoji="0" lang="en-US" altLang="zh-CN" sz="3200" dirty="0" smtClean="0">
                <a:latin typeface="Arial" charset="0"/>
                <a:cs typeface="Arial" charset="0"/>
                <a:sym typeface="Geneva" charset="0"/>
              </a:rPr>
              <a:t>  Get inputs from vertical industry</a:t>
            </a:r>
          </a:p>
          <a:p>
            <a:pPr marL="914400" lvl="1" indent="-457200" hangingPunct="0">
              <a:spcBef>
                <a:spcPts val="800"/>
              </a:spcBef>
              <a:spcAft>
                <a:spcPts val="600"/>
              </a:spcAft>
              <a:buSzPct val="75000"/>
              <a:buFont typeface="Wingdings" charset="2"/>
              <a:buChar char="l"/>
            </a:pPr>
            <a:r>
              <a:rPr kumimoji="0" lang="en-US" altLang="zh-CN" sz="3200" dirty="0" smtClean="0">
                <a:latin typeface="Arial" charset="0"/>
                <a:cs typeface="Arial" charset="0"/>
                <a:sym typeface="Geneva" charset="0"/>
              </a:rPr>
              <a:t>  Utilize CGs to discuss new ideas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12419" y="12733338"/>
            <a:ext cx="12721326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5000" b="0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Arial"/>
                <a:ea typeface="+mn-ea"/>
                <a:cs typeface="Arial"/>
                <a:sym typeface="Helvetica Light"/>
              </a:rPr>
              <a:t>We also</a:t>
            </a:r>
            <a:r>
              <a:rPr kumimoji="0" lang="en-US" altLang="zh-CN" sz="5000" b="0" i="0" u="none" strike="noStrike" cap="none" spc="0" normalizeH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Arial"/>
                <a:ea typeface="+mn-ea"/>
                <a:cs typeface="Arial"/>
                <a:sym typeface="Helvetica Light"/>
              </a:rPr>
              <a:t> welcome inputs from AC members!</a:t>
            </a:r>
            <a:endParaRPr kumimoji="0" lang="zh-CN" altLang="en-US" sz="5000" b="0" i="0" u="none" strike="noStrike" cap="none" spc="0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FillTx/>
              <a:latin typeface="Arial"/>
              <a:ea typeface="+mn-ea"/>
              <a:cs typeface="Arial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847690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29"/>
          <p:cNvSpPr>
            <a:spLocks noGrp="1"/>
          </p:cNvSpPr>
          <p:nvPr>
            <p:ph type="title"/>
          </p:nvPr>
        </p:nvSpPr>
        <p:spPr>
          <a:xfrm>
            <a:off x="1925638" y="163513"/>
            <a:ext cx="20132675" cy="1544637"/>
          </a:xfrm>
        </p:spPr>
        <p:txBody>
          <a:bodyPr/>
          <a:lstStyle/>
          <a:p>
            <a:pPr eaLnBrk="1" hangingPunct="1"/>
            <a:r>
              <a:rPr kumimoji="0" lang="en-US" altLang="zh-CN" sz="9600" smtClean="0">
                <a:latin typeface="Arial" panose="020B0604020202020204" pitchFamily="34" charset="0"/>
                <a:cs typeface="Arial" panose="020B0604020202020204" pitchFamily="34" charset="0"/>
              </a:rPr>
              <a:t>IOT Security</a:t>
            </a:r>
          </a:p>
        </p:txBody>
      </p:sp>
      <p:sp>
        <p:nvSpPr>
          <p:cNvPr id="21507" name="Shape 13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fld id="{F25A4B0B-163A-42D0-8AEA-89F527308D56}" type="slidenum">
              <a:rPr kumimoji="0" lang="en-US" altLang="zh-CN" sz="3000">
                <a:solidFill>
                  <a:srgbClr val="FFFFFF"/>
                </a:solidFill>
                <a:latin typeface="Proxima Nova Alt Condensed" charset="-122"/>
                <a:ea typeface="Proxima Nova Alt Condensed" charset="-122"/>
                <a:sym typeface="Proxima Nova Alt Condensed" charset="-122"/>
              </a:rPr>
              <a:pPr/>
              <a:t>12</a:t>
            </a:fld>
            <a:endParaRPr kumimoji="0" lang="en-US" altLang="zh-CN" sz="3000">
              <a:solidFill>
                <a:srgbClr val="FFFFFF"/>
              </a:solidFill>
              <a:latin typeface="Proxima Nova Alt Condensed" charset="-122"/>
              <a:ea typeface="Proxima Nova Alt Condensed" charset="-122"/>
              <a:sym typeface="Proxima Nova Alt Condensed" charset="-122"/>
            </a:endParaRPr>
          </a:p>
        </p:txBody>
      </p:sp>
      <p:pic>
        <p:nvPicPr>
          <p:cNvPr id="21508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201400"/>
            <a:ext cx="2414588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33350" y="3428447"/>
            <a:ext cx="5339114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dirty="0" smtClean="0">
                <a:latin typeface="Arial"/>
                <a:ea typeface="+mn-ea"/>
                <a:cs typeface="Arial"/>
                <a:sym typeface="Helvetica Light"/>
              </a:rPr>
              <a:t>Security Accidents</a:t>
            </a:r>
            <a:endParaRPr kumimoji="0" lang="en-US" altLang="zh-CN" dirty="0">
              <a:latin typeface="Arial"/>
              <a:ea typeface="+mn-ea"/>
              <a:cs typeface="Arial"/>
              <a:sym typeface="Helvetica Light"/>
            </a:endParaRPr>
          </a:p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dirty="0">
                <a:latin typeface="Arial"/>
                <a:ea typeface="+mn-ea"/>
                <a:cs typeface="Arial"/>
                <a:sym typeface="Helvetica Light"/>
              </a:rPr>
              <a:t>Examples</a:t>
            </a:r>
            <a:endParaRPr kumimoji="0" lang="zh-CN" altLang="en-US" dirty="0">
              <a:latin typeface="Arial"/>
              <a:ea typeface="+mn-ea"/>
              <a:cs typeface="Arial"/>
              <a:sym typeface="Helvetica Ligh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2769" y="8665796"/>
            <a:ext cx="3810337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dirty="0">
                <a:latin typeface="Arial"/>
                <a:ea typeface="+mn-ea"/>
                <a:cs typeface="Arial"/>
                <a:sym typeface="Helvetica Light"/>
              </a:rPr>
              <a:t>Security</a:t>
            </a:r>
          </a:p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dirty="0" smtClean="0">
                <a:latin typeface="Arial"/>
                <a:ea typeface="+mn-ea"/>
                <a:cs typeface="Arial"/>
                <a:sym typeface="Helvetica Light"/>
              </a:rPr>
              <a:t>Requirement</a:t>
            </a:r>
            <a:endParaRPr kumimoji="0" lang="zh-CN" altLang="en-US" dirty="0">
              <a:latin typeface="Arial"/>
              <a:ea typeface="+mn-ea"/>
              <a:cs typeface="Arial"/>
              <a:sym typeface="Helvetica Ligh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93982" y="5459003"/>
            <a:ext cx="8178463" cy="1129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71437" tIns="71437" rIns="71437" bIns="71437" spcCol="38100" anchor="ctr">
            <a:spAutoFit/>
          </a:bodyPr>
          <a:lstStyle/>
          <a:p>
            <a:pPr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3200" dirty="0">
                <a:latin typeface="Arial"/>
                <a:ea typeface="+mn-ea"/>
                <a:cs typeface="Arial"/>
                <a:sym typeface="Helvetica Light"/>
              </a:rPr>
              <a:t>October 21, 2016, </a:t>
            </a:r>
            <a:r>
              <a:rPr kumimoji="0" lang="en-US" altLang="zh-CN" sz="3200" dirty="0" err="1">
                <a:latin typeface="Arial"/>
                <a:ea typeface="+mn-ea"/>
                <a:cs typeface="Arial"/>
                <a:sym typeface="Helvetica Light"/>
              </a:rPr>
              <a:t>DDoS</a:t>
            </a:r>
            <a:r>
              <a:rPr kumimoji="0" lang="en-US" altLang="zh-CN" sz="3200" dirty="0">
                <a:latin typeface="Arial"/>
                <a:ea typeface="+mn-ea"/>
                <a:cs typeface="Arial"/>
                <a:sym typeface="Helvetica Light"/>
              </a:rPr>
              <a:t> attack to </a:t>
            </a:r>
            <a:r>
              <a:rPr kumimoji="0" lang="en-US" altLang="zh-CN" sz="3200" dirty="0" err="1">
                <a:latin typeface="Arial"/>
                <a:ea typeface="+mn-ea"/>
                <a:cs typeface="Arial"/>
                <a:sym typeface="Helvetica Light"/>
              </a:rPr>
              <a:t>Dyn’s</a:t>
            </a:r>
            <a:r>
              <a:rPr kumimoji="0" lang="en-US" altLang="zh-CN" sz="3200" dirty="0">
                <a:latin typeface="Arial"/>
                <a:ea typeface="+mn-ea"/>
                <a:cs typeface="Arial"/>
                <a:sym typeface="Helvetica Light"/>
              </a:rPr>
              <a:t> Managed DNS infrastructure. </a:t>
            </a:r>
            <a:endParaRPr kumimoji="0" lang="zh-CN" altLang="en-US" sz="3200" dirty="0">
              <a:latin typeface="Arial"/>
              <a:ea typeface="+mn-ea"/>
              <a:cs typeface="Arial"/>
              <a:sym typeface="Helvetica Light"/>
            </a:endParaRPr>
          </a:p>
        </p:txBody>
      </p:sp>
      <p:pic>
        <p:nvPicPr>
          <p:cNvPr id="21512" name="图片 7" descr="071116_xhWV_272016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1585913"/>
            <a:ext cx="5672137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图片 9" descr="14170522897107.jpg!smal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888" y="1898650"/>
            <a:ext cx="53594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矩形 10"/>
          <p:cNvSpPr>
            <a:spLocks noChangeArrowheads="1"/>
          </p:cNvSpPr>
          <p:nvPr/>
        </p:nvSpPr>
        <p:spPr bwMode="auto">
          <a:xfrm>
            <a:off x="13572445" y="5140325"/>
            <a:ext cx="107457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r>
              <a:rPr kumimoji="0" lang="en-US" altLang="zh-CN" sz="32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 2014, remote code execution vulnerability, affected more than 150000 Webcam devices, because of weak password.</a:t>
            </a:r>
            <a:endParaRPr kumimoji="0" lang="zh-CN" altLang="en-US" sz="3200" dirty="0" smtClean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92762" y="8191901"/>
            <a:ext cx="4312019" cy="14984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solidFill>
              <a:schemeClr val="accent1">
                <a:lumMod val="40000"/>
                <a:lumOff val="6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4400" dirty="0">
                <a:solidFill>
                  <a:srgbClr val="FFFFFF"/>
                </a:solidFill>
                <a:latin typeface="Arial"/>
                <a:ea typeface="+mn-ea"/>
                <a:cs typeface="Arial"/>
                <a:sym typeface="Helvetica Light"/>
              </a:rPr>
              <a:t>Secure </a:t>
            </a:r>
          </a:p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4400" dirty="0">
                <a:solidFill>
                  <a:srgbClr val="FFFFFF"/>
                </a:solidFill>
                <a:latin typeface="Arial"/>
                <a:ea typeface="+mn-ea"/>
                <a:cs typeface="Arial"/>
                <a:sym typeface="Helvetica Light"/>
              </a:rPr>
              <a:t>Booting</a:t>
            </a:r>
            <a:endParaRPr kumimoji="0" lang="zh-CN" altLang="en-US" sz="4400" dirty="0">
              <a:solidFill>
                <a:srgbClr val="FFFFFF"/>
              </a:solidFill>
              <a:latin typeface="Arial"/>
              <a:ea typeface="+mn-ea"/>
              <a:cs typeface="Arial"/>
              <a:sym typeface="Helvetica Ligh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866273" y="8201737"/>
            <a:ext cx="4312019" cy="14984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solidFill>
              <a:schemeClr val="accent1">
                <a:lumMod val="40000"/>
                <a:lumOff val="6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4400" dirty="0">
                <a:solidFill>
                  <a:srgbClr val="FFFFFF"/>
                </a:solidFill>
                <a:latin typeface="Arial"/>
                <a:ea typeface="+mn-ea"/>
                <a:cs typeface="Arial"/>
                <a:sym typeface="Helvetica Light"/>
              </a:rPr>
              <a:t>Access</a:t>
            </a:r>
          </a:p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4400" dirty="0">
                <a:solidFill>
                  <a:srgbClr val="FFFFFF"/>
                </a:solidFill>
                <a:latin typeface="Arial"/>
                <a:ea typeface="+mn-ea"/>
                <a:cs typeface="Arial"/>
                <a:sym typeface="Helvetica Light"/>
              </a:rPr>
              <a:t> Control</a:t>
            </a:r>
            <a:endParaRPr kumimoji="0" lang="zh-CN" altLang="en-US" sz="4400" dirty="0">
              <a:solidFill>
                <a:srgbClr val="FFFFFF"/>
              </a:solidFill>
              <a:latin typeface="Arial"/>
              <a:ea typeface="+mn-ea"/>
              <a:cs typeface="Arial"/>
              <a:sym typeface="Helvetica Ligh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284940" y="8186047"/>
            <a:ext cx="4312019" cy="14984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solidFill>
              <a:schemeClr val="accent1">
                <a:lumMod val="40000"/>
                <a:lumOff val="6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4400" dirty="0">
                <a:solidFill>
                  <a:srgbClr val="FFFFFF"/>
                </a:solidFill>
                <a:latin typeface="Arial"/>
                <a:ea typeface="+mn-ea"/>
                <a:cs typeface="Arial"/>
                <a:sym typeface="Helvetica Light"/>
              </a:rPr>
              <a:t>Anti-</a:t>
            </a:r>
          </a:p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4400" dirty="0" err="1">
                <a:solidFill>
                  <a:srgbClr val="FFFFFF"/>
                </a:solidFill>
                <a:latin typeface="Arial"/>
                <a:ea typeface="+mn-ea"/>
                <a:cs typeface="Arial"/>
                <a:sym typeface="Helvetica Light"/>
              </a:rPr>
              <a:t>DDoS</a:t>
            </a:r>
            <a:endParaRPr kumimoji="0" lang="en-US" altLang="zh-CN" sz="4400" dirty="0">
              <a:solidFill>
                <a:srgbClr val="FFFFFF"/>
              </a:solidFill>
              <a:latin typeface="Arial"/>
              <a:ea typeface="+mn-ea"/>
              <a:cs typeface="Arial"/>
              <a:sym typeface="Helvetica Ligh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492762" y="10414360"/>
            <a:ext cx="4312019" cy="14984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solidFill>
              <a:schemeClr val="accent1">
                <a:lumMod val="40000"/>
                <a:lumOff val="6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4400" dirty="0">
                <a:solidFill>
                  <a:srgbClr val="FFFFFF"/>
                </a:solidFill>
                <a:latin typeface="Arial"/>
                <a:ea typeface="+mn-ea"/>
                <a:cs typeface="Arial"/>
                <a:sym typeface="Helvetica Light"/>
              </a:rPr>
              <a:t>Device Authentication</a:t>
            </a:r>
            <a:endParaRPr kumimoji="0" lang="zh-CN" altLang="en-US" sz="4400" dirty="0">
              <a:solidFill>
                <a:srgbClr val="FFFFFF"/>
              </a:solidFill>
              <a:latin typeface="Arial"/>
              <a:ea typeface="+mn-ea"/>
              <a:cs typeface="Arial"/>
              <a:sym typeface="Helvetica Ligh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820779" y="10348948"/>
            <a:ext cx="5503333" cy="14984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solidFill>
              <a:schemeClr val="accent1">
                <a:lumMod val="40000"/>
                <a:lumOff val="6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4400" dirty="0">
                <a:solidFill>
                  <a:srgbClr val="FFFFFF"/>
                </a:solidFill>
                <a:latin typeface="Arial"/>
                <a:ea typeface="+mn-ea"/>
                <a:cs typeface="Arial"/>
                <a:sym typeface="Helvetica Light"/>
              </a:rPr>
              <a:t>Secure Software Updates and Patches</a:t>
            </a:r>
            <a:endParaRPr kumimoji="0" lang="zh-CN" altLang="en-US" sz="4400" dirty="0">
              <a:solidFill>
                <a:srgbClr val="FFFFFF"/>
              </a:solidFill>
              <a:latin typeface="Arial"/>
              <a:ea typeface="+mn-ea"/>
              <a:cs typeface="Arial"/>
              <a:sym typeface="Helvetica Light"/>
            </a:endParaRPr>
          </a:p>
        </p:txBody>
      </p:sp>
      <p:sp>
        <p:nvSpPr>
          <p:cNvPr id="2" name="下箭头 1"/>
          <p:cNvSpPr/>
          <p:nvPr/>
        </p:nvSpPr>
        <p:spPr>
          <a:xfrm>
            <a:off x="1964726" y="6077103"/>
            <a:ext cx="1190786" cy="2162467"/>
          </a:xfrm>
          <a:prstGeom prst="downArrow">
            <a:avLst/>
          </a:prstGeom>
          <a:blipFill rotWithShape="1">
            <a:blip r:embed="rId7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</a:pPr>
            <a:endParaRPr kumimoji="0" lang="zh-CN" altLang="en-US" sz="3200">
              <a:solidFill>
                <a:srgbClr val="FFFFFF"/>
              </a:solidFill>
              <a:latin typeface="Helvetica Light"/>
              <a:ea typeface="+mn-ea"/>
              <a:cs typeface="+mn-cs"/>
              <a:sym typeface="Helvetica Light"/>
            </a:endParaRPr>
          </a:p>
        </p:txBody>
      </p:sp>
      <p:cxnSp>
        <p:nvCxnSpPr>
          <p:cNvPr id="5" name="直线连接符 4"/>
          <p:cNvCxnSpPr/>
          <p:nvPr/>
        </p:nvCxnSpPr>
        <p:spPr>
          <a:xfrm>
            <a:off x="4453106" y="7276393"/>
            <a:ext cx="18961884" cy="0"/>
          </a:xfrm>
          <a:prstGeom prst="line">
            <a:avLst/>
          </a:prstGeom>
          <a:noFill/>
          <a:ln w="38100" cap="flat">
            <a:solidFill>
              <a:schemeClr val="accent1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3077000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1925638" y="46038"/>
            <a:ext cx="20132675" cy="15446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kumimoji="0" lang="en-US" altLang="zh-CN" sz="10100" dirty="0" smtClean="0">
                <a:latin typeface="Arial" charset="0"/>
                <a:ea typeface="Proxima Nova Alt Condensed" charset="0"/>
                <a:cs typeface="Arial" charset="0"/>
              </a:rPr>
              <a:t>Stronger authentication</a:t>
            </a:r>
            <a:endParaRPr kumimoji="0" lang="en-US" altLang="zh-CN" sz="10100" dirty="0">
              <a:latin typeface="Arial" charset="0"/>
              <a:ea typeface="Proxima Nova Alt Condensed" charset="0"/>
              <a:cs typeface="Arial" charset="0"/>
            </a:endParaRPr>
          </a:p>
        </p:txBody>
      </p:sp>
      <p:sp>
        <p:nvSpPr>
          <p:cNvPr id="22531" name="Shape 13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5000">
                <a:solidFill>
                  <a:srgbClr val="000000"/>
                </a:solidFill>
                <a:latin typeface="Helvetica Light" charset="0"/>
                <a:ea typeface="宋体" charset="0"/>
                <a:cs typeface="Helvetica Light" charset="0"/>
                <a:sym typeface="Helvetica Light" charset="0"/>
              </a:defRPr>
            </a:lvl1pPr>
            <a:lvl2pPr marL="742950" indent="-28575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fld id="{03BBA346-586D-CF4D-A1E8-45A0942678FA}" type="slidenum">
              <a:rPr kumimoji="0" lang="en-US" altLang="zh-CN" sz="3000">
                <a:solidFill>
                  <a:srgbClr val="FFFFFF"/>
                </a:solidFill>
                <a:latin typeface="Proxima Nova Alt Condensed" charset="0"/>
                <a:ea typeface="Proxima Nova Alt Condensed" charset="0"/>
                <a:cs typeface="Proxima Nova Alt Condensed" charset="0"/>
                <a:sym typeface="Proxima Nova Alt Condensed" charset="0"/>
              </a:rPr>
              <a:pPr/>
              <a:t>13</a:t>
            </a:fld>
            <a:endParaRPr kumimoji="0" lang="en-US" altLang="zh-CN" sz="3000">
              <a:solidFill>
                <a:srgbClr val="FFFFFF"/>
              </a:solidFill>
              <a:latin typeface="Proxima Nova Alt Condensed" charset="0"/>
              <a:ea typeface="Proxima Nova Alt Condensed" charset="0"/>
              <a:cs typeface="Proxima Nova Alt Condensed" charset="0"/>
              <a:sym typeface="Proxima Nova Alt Condensed" charset="0"/>
            </a:endParaRPr>
          </a:p>
        </p:txBody>
      </p:sp>
      <p:pic>
        <p:nvPicPr>
          <p:cNvPr id="22532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201400"/>
            <a:ext cx="2414588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3" name="组合 3"/>
          <p:cNvGrpSpPr>
            <a:grpSpLocks/>
          </p:cNvGrpSpPr>
          <p:nvPr/>
        </p:nvGrpSpPr>
        <p:grpSpPr bwMode="auto">
          <a:xfrm>
            <a:off x="158750" y="1905000"/>
            <a:ext cx="16103600" cy="9907588"/>
            <a:chOff x="-91760" y="1307465"/>
            <a:chExt cx="8609017" cy="5297171"/>
          </a:xfrm>
        </p:grpSpPr>
        <p:pic>
          <p:nvPicPr>
            <p:cNvPr id="2253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9188" y="1333500"/>
              <a:ext cx="1303337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9" name="Picture 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760" y="3078480"/>
              <a:ext cx="19431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0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513" y="1333500"/>
              <a:ext cx="1303337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1" name="Picture 10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7838" y="1333500"/>
              <a:ext cx="1301750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2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648" y="4948873"/>
              <a:ext cx="1303337" cy="143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3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0973" y="4948873"/>
              <a:ext cx="1304925" cy="144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4" name="Picture 13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5298" y="4948873"/>
              <a:ext cx="1301750" cy="143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5" name="Picture 17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1060" y="4947285"/>
              <a:ext cx="1303338" cy="144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" name="Rectangle 19"/>
            <p:cNvSpPr/>
            <p:nvPr/>
          </p:nvSpPr>
          <p:spPr>
            <a:xfrm>
              <a:off x="2387237" y="2773290"/>
              <a:ext cx="1297633" cy="21558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0170" tIns="46990" rIns="90170" bIns="46990" anchor="ctr"/>
            <a:lstStyle/>
            <a:p>
              <a:pPr algn="ctr">
                <a:defRPr/>
              </a:pPr>
              <a:r>
                <a:rPr kumimoji="0" lang="en-US" altLang="zh-CN" sz="2100" b="1" dirty="0">
                  <a:latin typeface="Arial" charset="0"/>
                  <a:ea typeface="微软雅黑" pitchFamily="34" charset="-122"/>
                </a:rPr>
                <a:t>USB Key</a:t>
              </a:r>
              <a:endParaRPr kumimoji="0" lang="zh-CN" altLang="en-US" sz="2100" b="1" dirty="0">
                <a:latin typeface="Arial" charset="0"/>
                <a:ea typeface="微软雅黑" pitchFamily="34" charset="-122"/>
              </a:endParaRPr>
            </a:p>
          </p:txBody>
        </p:sp>
        <p:sp>
          <p:nvSpPr>
            <p:cNvPr id="123" name="Rectangle 20"/>
            <p:cNvSpPr/>
            <p:nvPr/>
          </p:nvSpPr>
          <p:spPr>
            <a:xfrm>
              <a:off x="3949657" y="2756315"/>
              <a:ext cx="1296784" cy="21558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0170" tIns="46990" rIns="90170" bIns="46990" anchor="ctr"/>
            <a:lstStyle/>
            <a:p>
              <a:pPr algn="ctr">
                <a:defRPr/>
              </a:pPr>
              <a:r>
                <a:rPr kumimoji="0" lang="en-US" altLang="zh-CN" sz="2100" b="1" dirty="0">
                  <a:latin typeface="Arial" charset="0"/>
                  <a:ea typeface="微软雅黑" pitchFamily="34" charset="-122"/>
                </a:rPr>
                <a:t>SMS Code</a:t>
              </a:r>
              <a:endParaRPr kumimoji="0" lang="zh-CN" altLang="en-US" sz="2100" b="1" dirty="0">
                <a:latin typeface="Arial" charset="0"/>
                <a:ea typeface="微软雅黑" pitchFamily="34" charset="-122"/>
              </a:endParaRPr>
            </a:p>
          </p:txBody>
        </p:sp>
        <p:sp>
          <p:nvSpPr>
            <p:cNvPr id="124" name="Rectangle 21"/>
            <p:cNvSpPr/>
            <p:nvPr/>
          </p:nvSpPr>
          <p:spPr>
            <a:xfrm>
              <a:off x="5556210" y="2636638"/>
              <a:ext cx="1296784" cy="35224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0170" tIns="46990" rIns="90170" bIns="46990" anchor="ctr"/>
            <a:lstStyle/>
            <a:p>
              <a:pPr algn="ctr">
                <a:defRPr/>
              </a:pPr>
              <a:r>
                <a:rPr kumimoji="0" lang="en-US" altLang="zh-CN" sz="2000" b="1" dirty="0" err="1">
                  <a:latin typeface="Arial" charset="0"/>
                  <a:ea typeface="微软雅黑" pitchFamily="34" charset="-122"/>
                </a:rPr>
                <a:t>OneKey</a:t>
              </a:r>
              <a:r>
                <a:rPr kumimoji="0" lang="en-US" altLang="zh-CN" sz="2000" b="1" dirty="0">
                  <a:latin typeface="Arial" charset="0"/>
                  <a:ea typeface="微软雅黑" pitchFamily="34" charset="-122"/>
                </a:rPr>
                <a:t> </a:t>
              </a:r>
            </a:p>
            <a:p>
              <a:pPr algn="ctr">
                <a:defRPr/>
              </a:pPr>
              <a:r>
                <a:rPr kumimoji="0" lang="en-US" altLang="zh-CN" sz="2000" b="1" dirty="0">
                  <a:latin typeface="Arial" charset="0"/>
                  <a:ea typeface="微软雅黑" pitchFamily="34" charset="-122"/>
                </a:rPr>
                <a:t>Confirmation</a:t>
              </a:r>
              <a:endParaRPr kumimoji="0" lang="zh-CN" altLang="en-US" sz="2000" b="1" dirty="0">
                <a:latin typeface="Arial" charset="0"/>
                <a:ea typeface="微软雅黑" pitchFamily="34" charset="-122"/>
              </a:endParaRPr>
            </a:p>
          </p:txBody>
        </p:sp>
        <p:sp>
          <p:nvSpPr>
            <p:cNvPr id="125" name="Rectangle 22"/>
            <p:cNvSpPr/>
            <p:nvPr/>
          </p:nvSpPr>
          <p:spPr>
            <a:xfrm>
              <a:off x="7146638" y="2771593"/>
              <a:ext cx="1297633" cy="21643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0170" tIns="46990" rIns="90170" bIns="46990" anchor="ctr"/>
            <a:lstStyle/>
            <a:p>
              <a:pPr algn="ctr">
                <a:defRPr/>
              </a:pPr>
              <a:r>
                <a:rPr kumimoji="0" lang="zh-CN" altLang="en-US" sz="2100" b="1" dirty="0">
                  <a:latin typeface="微软雅黑" pitchFamily="34" charset="-122"/>
                  <a:ea typeface="微软雅黑" pitchFamily="34" charset="-122"/>
                </a:rPr>
                <a:t>OTP</a:t>
              </a:r>
              <a:r>
                <a:rPr kumimoji="0" lang="en-US" altLang="zh-CN" sz="2100" b="1" dirty="0">
                  <a:latin typeface="微软雅黑" pitchFamily="34" charset="-122"/>
                  <a:ea typeface="微软雅黑" pitchFamily="34" charset="-122"/>
                </a:rPr>
                <a:t> Token </a:t>
              </a:r>
              <a:endParaRPr kumimoji="0" lang="zh-CN" altLang="en-US" sz="21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6" name="Rectangle 23"/>
            <p:cNvSpPr/>
            <p:nvPr/>
          </p:nvSpPr>
          <p:spPr>
            <a:xfrm>
              <a:off x="2369414" y="6366131"/>
              <a:ext cx="1295087" cy="21643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0170" tIns="46990" rIns="90170" bIns="46990" anchor="ctr"/>
            <a:lstStyle/>
            <a:p>
              <a:pPr algn="ctr">
                <a:defRPr/>
              </a:pPr>
              <a:r>
                <a:rPr kumimoji="0" lang="en-US" altLang="zh-CN" sz="2100" b="1" dirty="0">
                  <a:latin typeface="Arial" charset="0"/>
                  <a:ea typeface="微软雅黑" pitchFamily="34" charset="-122"/>
                </a:rPr>
                <a:t>Fingerprint  </a:t>
              </a:r>
              <a:endParaRPr kumimoji="0" lang="zh-CN" altLang="en-US" sz="2100" b="1" dirty="0">
                <a:latin typeface="Arial" charset="0"/>
                <a:ea typeface="微软雅黑" pitchFamily="34" charset="-122"/>
              </a:endParaRPr>
            </a:p>
          </p:txBody>
        </p:sp>
        <p:sp>
          <p:nvSpPr>
            <p:cNvPr id="127" name="Rectangle 24"/>
            <p:cNvSpPr/>
            <p:nvPr/>
          </p:nvSpPr>
          <p:spPr>
            <a:xfrm>
              <a:off x="3930987" y="6350854"/>
              <a:ext cx="1295936" cy="21558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0170" tIns="46990" rIns="90170" bIns="46990" anchor="ctr"/>
            <a:lstStyle/>
            <a:p>
              <a:pPr algn="ctr">
                <a:defRPr/>
              </a:pPr>
              <a:r>
                <a:rPr kumimoji="0" lang="en-US" altLang="zh-CN" sz="2100" b="1" dirty="0" err="1">
                  <a:latin typeface="Arial" charset="0"/>
                  <a:ea typeface="微软雅黑" pitchFamily="34" charset="-122"/>
                </a:rPr>
                <a:t>Palmprint</a:t>
              </a:r>
              <a:endParaRPr kumimoji="0" lang="zh-CN" altLang="en-US" sz="2800" dirty="0">
                <a:latin typeface="Arial" charset="0"/>
                <a:ea typeface="宋体" charset="-122"/>
              </a:endParaRPr>
            </a:p>
          </p:txBody>
        </p:sp>
        <p:sp>
          <p:nvSpPr>
            <p:cNvPr id="128" name="Rectangle 25"/>
            <p:cNvSpPr/>
            <p:nvPr/>
          </p:nvSpPr>
          <p:spPr>
            <a:xfrm>
              <a:off x="5564697" y="6334727"/>
              <a:ext cx="1296784" cy="21558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0170" tIns="46990" rIns="90170" bIns="46990" anchor="ctr"/>
            <a:lstStyle/>
            <a:p>
              <a:pPr algn="ctr">
                <a:defRPr/>
              </a:pPr>
              <a:r>
                <a:rPr kumimoji="0" lang="en-US" altLang="zh-CN" sz="2100" b="1" dirty="0">
                  <a:latin typeface="Arial" charset="0"/>
                  <a:ea typeface="微软雅黑" pitchFamily="34" charset="-122"/>
                </a:rPr>
                <a:t>Iris</a:t>
              </a:r>
              <a:endParaRPr kumimoji="0" lang="zh-CN" altLang="en-US" sz="2800" dirty="0">
                <a:latin typeface="Arial" charset="0"/>
                <a:ea typeface="宋体" charset="-122"/>
              </a:endParaRPr>
            </a:p>
          </p:txBody>
        </p:sp>
        <p:sp>
          <p:nvSpPr>
            <p:cNvPr id="130" name="Rectangle 26"/>
            <p:cNvSpPr/>
            <p:nvPr/>
          </p:nvSpPr>
          <p:spPr>
            <a:xfrm>
              <a:off x="7217078" y="6334727"/>
              <a:ext cx="1297633" cy="21558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0170" tIns="46990" rIns="90170" bIns="46990" anchor="ctr"/>
            <a:lstStyle/>
            <a:p>
              <a:pPr algn="ctr">
                <a:defRPr/>
              </a:pPr>
              <a:r>
                <a:rPr kumimoji="0" lang="en-US" altLang="zh-CN" sz="2100" b="1" dirty="0">
                  <a:latin typeface="Arial" charset="0"/>
                  <a:ea typeface="微软雅黑" pitchFamily="34" charset="-122"/>
                </a:rPr>
                <a:t>Face</a:t>
              </a:r>
              <a:endParaRPr kumimoji="0" lang="zh-CN" altLang="en-US" sz="2800" dirty="0">
                <a:latin typeface="Arial" charset="0"/>
                <a:ea typeface="宋体" charset="-122"/>
              </a:endParaRPr>
            </a:p>
          </p:txBody>
        </p:sp>
        <p:pic>
          <p:nvPicPr>
            <p:cNvPr id="22554" name="Picture 3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575" y="1331913"/>
              <a:ext cx="1303338" cy="143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5" name="Line 32"/>
            <p:cNvSpPr>
              <a:spLocks noChangeShapeType="1"/>
            </p:cNvSpPr>
            <p:nvPr/>
          </p:nvSpPr>
          <p:spPr bwMode="auto">
            <a:xfrm>
              <a:off x="2391412" y="4853940"/>
              <a:ext cx="6125844" cy="2476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6" name="Line 33"/>
            <p:cNvSpPr>
              <a:spLocks noChangeShapeType="1"/>
            </p:cNvSpPr>
            <p:nvPr/>
          </p:nvSpPr>
          <p:spPr bwMode="auto">
            <a:xfrm>
              <a:off x="2332357" y="6604636"/>
              <a:ext cx="6184900" cy="0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7" name="Line 38"/>
            <p:cNvSpPr>
              <a:spLocks noChangeShapeType="1"/>
            </p:cNvSpPr>
            <p:nvPr/>
          </p:nvSpPr>
          <p:spPr bwMode="auto">
            <a:xfrm flipV="1">
              <a:off x="2354580" y="1307465"/>
              <a:ext cx="6162675" cy="41910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" name="右箭头 134"/>
            <p:cNvSpPr/>
            <p:nvPr/>
          </p:nvSpPr>
          <p:spPr>
            <a:xfrm>
              <a:off x="1956955" y="1941496"/>
              <a:ext cx="430281" cy="544910"/>
            </a:xfrm>
            <a:prstGeom prst="rightArrow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kumimoji="0" lang="zh-CN" altLang="en-US" sz="2800">
                <a:solidFill>
                  <a:srgbClr val="FFFFFF"/>
                </a:solidFill>
                <a:latin typeface="Helvetica Light" charset="0"/>
                <a:ea typeface="宋体" charset="0"/>
                <a:cs typeface="Helvetica Light" charset="0"/>
              </a:endParaRPr>
            </a:p>
          </p:txBody>
        </p:sp>
        <p:sp>
          <p:nvSpPr>
            <p:cNvPr id="136" name="右箭头 135"/>
            <p:cNvSpPr/>
            <p:nvPr/>
          </p:nvSpPr>
          <p:spPr>
            <a:xfrm>
              <a:off x="1967139" y="5269521"/>
              <a:ext cx="430281" cy="544910"/>
            </a:xfrm>
            <a:prstGeom prst="rightArrow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kumimoji="0" lang="zh-CN" altLang="en-US" sz="2800">
                <a:solidFill>
                  <a:srgbClr val="FFFFFF"/>
                </a:solidFill>
                <a:latin typeface="Helvetica Light" charset="0"/>
                <a:ea typeface="宋体" charset="0"/>
                <a:cs typeface="Helvetica Light" charset="0"/>
              </a:endParaRPr>
            </a:p>
          </p:txBody>
        </p:sp>
        <p:pic>
          <p:nvPicPr>
            <p:cNvPr id="22560" name="Picture 14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625" y="3078480"/>
              <a:ext cx="1303655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1" name="Picture 15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3680" y="3078480"/>
              <a:ext cx="1303020" cy="144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2" name="Picture 1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8155" y="3078480"/>
              <a:ext cx="1301750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3" name="Picture 1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3600" y="3078480"/>
              <a:ext cx="1303655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" name="Rectangle 27"/>
            <p:cNvSpPr/>
            <p:nvPr/>
          </p:nvSpPr>
          <p:spPr>
            <a:xfrm>
              <a:off x="2427973" y="4474224"/>
              <a:ext cx="1295087" cy="21558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0170" tIns="46990" rIns="90170" bIns="46990" anchor="ctr"/>
            <a:lstStyle/>
            <a:p>
              <a:pPr algn="ctr">
                <a:defRPr/>
              </a:pPr>
              <a:r>
                <a:rPr kumimoji="0" lang="en-US" altLang="zh-CN" sz="2100" b="1" dirty="0">
                  <a:latin typeface="Arial" charset="0"/>
                  <a:ea typeface="微软雅黑" pitchFamily="34" charset="-122"/>
                </a:rPr>
                <a:t>Keyboard Pressing</a:t>
              </a:r>
              <a:endParaRPr kumimoji="0" lang="zh-CN" altLang="en-US" sz="2800" dirty="0">
                <a:latin typeface="Arial" charset="0"/>
                <a:ea typeface="宋体" charset="-122"/>
              </a:endParaRPr>
            </a:p>
          </p:txBody>
        </p:sp>
        <p:sp>
          <p:nvSpPr>
            <p:cNvPr id="142" name="Rectangle 28"/>
            <p:cNvSpPr/>
            <p:nvPr/>
          </p:nvSpPr>
          <p:spPr>
            <a:xfrm>
              <a:off x="3989546" y="4456400"/>
              <a:ext cx="1295935" cy="21558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0170" tIns="46990" rIns="90170" bIns="46990" anchor="ctr"/>
            <a:lstStyle/>
            <a:p>
              <a:pPr algn="ctr">
                <a:defRPr/>
              </a:pPr>
              <a:r>
                <a:rPr kumimoji="0" lang="en-US" altLang="zh-CN" sz="2100" b="1" dirty="0">
                  <a:latin typeface="Arial" charset="0"/>
                  <a:ea typeface="微软雅黑" pitchFamily="34" charset="-122"/>
                </a:rPr>
                <a:t>Mouse moving track</a:t>
              </a:r>
              <a:endParaRPr kumimoji="0" lang="zh-CN" altLang="en-US" sz="2800" dirty="0">
                <a:latin typeface="Arial" charset="0"/>
                <a:ea typeface="宋体" charset="-122"/>
              </a:endParaRPr>
            </a:p>
          </p:txBody>
        </p:sp>
        <p:sp>
          <p:nvSpPr>
            <p:cNvPr id="143" name="Rectangle 29"/>
            <p:cNvSpPr/>
            <p:nvPr/>
          </p:nvSpPr>
          <p:spPr>
            <a:xfrm>
              <a:off x="5551967" y="4440274"/>
              <a:ext cx="1295087" cy="21643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0170" tIns="46990" rIns="90170" bIns="46990" anchor="ctr"/>
            <a:lstStyle/>
            <a:p>
              <a:pPr algn="ctr">
                <a:defRPr/>
              </a:pPr>
              <a:r>
                <a:rPr kumimoji="0" lang="en-US" altLang="zh-CN" sz="2400" b="1" dirty="0">
                  <a:latin typeface="Arial" charset="0"/>
                  <a:ea typeface="微软雅黑" pitchFamily="34" charset="-122"/>
                </a:rPr>
                <a:t>Handwriting </a:t>
              </a:r>
              <a:endParaRPr kumimoji="0" lang="zh-CN" altLang="en-US" sz="3200" dirty="0">
                <a:latin typeface="Arial" charset="0"/>
                <a:ea typeface="宋体" charset="-122"/>
              </a:endParaRPr>
            </a:p>
          </p:txBody>
        </p:sp>
        <p:sp>
          <p:nvSpPr>
            <p:cNvPr id="144" name="Rectangle 30"/>
            <p:cNvSpPr/>
            <p:nvPr/>
          </p:nvSpPr>
          <p:spPr>
            <a:xfrm>
              <a:off x="7219624" y="4424996"/>
              <a:ext cx="1297633" cy="21558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0170" tIns="46990" rIns="90170" bIns="46990" anchor="ctr"/>
            <a:lstStyle/>
            <a:p>
              <a:pPr algn="ctr">
                <a:defRPr/>
              </a:pPr>
              <a:r>
                <a:rPr kumimoji="0" lang="en-US" altLang="zh-CN" sz="2400" dirty="0">
                  <a:latin typeface="Arial" charset="0"/>
                  <a:ea typeface="宋体" charset="-122"/>
                </a:rPr>
                <a:t>Finger Pressing</a:t>
              </a:r>
              <a:endParaRPr kumimoji="0" lang="zh-CN" altLang="en-US" sz="2400" dirty="0">
                <a:latin typeface="Arial" charset="0"/>
                <a:ea typeface="宋体" charset="-122"/>
              </a:endParaRPr>
            </a:p>
          </p:txBody>
        </p:sp>
        <p:sp>
          <p:nvSpPr>
            <p:cNvPr id="22568" name="Line 34"/>
            <p:cNvSpPr>
              <a:spLocks noChangeShapeType="1"/>
            </p:cNvSpPr>
            <p:nvPr/>
          </p:nvSpPr>
          <p:spPr bwMode="auto">
            <a:xfrm flipV="1">
              <a:off x="2379344" y="2989261"/>
              <a:ext cx="6137910" cy="47942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" name="右箭头 145"/>
            <p:cNvSpPr/>
            <p:nvPr/>
          </p:nvSpPr>
          <p:spPr>
            <a:xfrm>
              <a:off x="1956955" y="3562646"/>
              <a:ext cx="430281" cy="544910"/>
            </a:xfrm>
            <a:prstGeom prst="rightArrow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kumimoji="0" lang="zh-CN" altLang="en-US" sz="2800">
                <a:solidFill>
                  <a:srgbClr val="FFFFFF"/>
                </a:solidFill>
                <a:latin typeface="Helvetica Light" charset="0"/>
                <a:ea typeface="宋体" charset="0"/>
                <a:cs typeface="Helvetica Light" charset="0"/>
              </a:endParaRPr>
            </a:p>
          </p:txBody>
        </p:sp>
        <p:sp>
          <p:nvSpPr>
            <p:cNvPr id="147" name="矩形 146"/>
            <p:cNvSpPr/>
            <p:nvPr/>
          </p:nvSpPr>
          <p:spPr>
            <a:xfrm>
              <a:off x="2352440" y="4879087"/>
              <a:ext cx="6164817" cy="1687354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kumimoji="0" lang="zh-CN" altLang="en-US" sz="2800">
                <a:solidFill>
                  <a:srgbClr val="FFFFFF"/>
                </a:solidFill>
                <a:latin typeface="Helvetica Light" charset="0"/>
                <a:ea typeface="宋体" charset="0"/>
                <a:cs typeface="Helvetica Light" charset="0"/>
              </a:endParaRPr>
            </a:p>
          </p:txBody>
        </p:sp>
      </p:grpSp>
      <p:sp>
        <p:nvSpPr>
          <p:cNvPr id="148" name="矩形 147"/>
          <p:cNvSpPr/>
          <p:nvPr/>
        </p:nvSpPr>
        <p:spPr>
          <a:xfrm>
            <a:off x="17749838" y="7397750"/>
            <a:ext cx="3886200" cy="4754563"/>
          </a:xfrm>
          <a:prstGeom prst="rect">
            <a:avLst/>
          </a:prstGeom>
        </p:spPr>
        <p:txBody>
          <a:bodyPr lIns="243834" tIns="121917" rIns="243834" bIns="121917">
            <a:spAutoFit/>
          </a:bodyPr>
          <a:lstStyle/>
          <a:p>
            <a:pPr eaLnBrk="0" hangingPunct="0"/>
            <a:r>
              <a:rPr kumimoji="0" lang="en-US" altLang="zh-CN" sz="3700" b="1">
                <a:latin typeface="Arial" charset="0"/>
                <a:cs typeface="Arial" charset="0"/>
              </a:rPr>
              <a:t>Advantages</a:t>
            </a:r>
            <a:endParaRPr kumimoji="0" lang="en-US" altLang="zh-CN" sz="3200">
              <a:latin typeface="Arial" charset="0"/>
              <a:ea typeface="Arial" charset="0"/>
              <a:cs typeface="Arial" charset="0"/>
            </a:endParaRPr>
          </a:p>
          <a:p>
            <a:pPr eaLnBrk="0" hangingPunct="0">
              <a:buFont typeface="Proxima Nova Alt Condensed" charset="0"/>
              <a:buAutoNum type="arabicParenBoth"/>
            </a:pPr>
            <a:r>
              <a:rPr kumimoji="0" lang="en-US" altLang="zh-CN" sz="3200">
                <a:latin typeface="Arial" charset="0"/>
                <a:cs typeface="Arial" charset="0"/>
              </a:rPr>
              <a:t>Portable</a:t>
            </a:r>
          </a:p>
          <a:p>
            <a:pPr eaLnBrk="0" hangingPunct="0">
              <a:buFont typeface="Proxima Nova Alt Condensed" charset="0"/>
              <a:buAutoNum type="arabicParenBoth"/>
            </a:pPr>
            <a:r>
              <a:rPr kumimoji="0" lang="en-US" altLang="zh-CN" sz="3200">
                <a:latin typeface="Arial" charset="0"/>
                <a:cs typeface="Arial" charset="0"/>
              </a:rPr>
              <a:t>Secure</a:t>
            </a:r>
          </a:p>
          <a:p>
            <a:pPr eaLnBrk="0" hangingPunct="0">
              <a:buFont typeface="Proxima Nova Alt Condensed" charset="0"/>
              <a:buAutoNum type="arabicParenBoth"/>
            </a:pPr>
            <a:r>
              <a:rPr kumimoji="0" lang="en-US" altLang="zh-CN" sz="3200">
                <a:latin typeface="Arial" charset="0"/>
                <a:cs typeface="Arial" charset="0"/>
              </a:rPr>
              <a:t>Stable</a:t>
            </a:r>
          </a:p>
          <a:p>
            <a:pPr eaLnBrk="0" hangingPunct="0">
              <a:buFont typeface="Proxima Nova Alt Condensed" charset="0"/>
              <a:buAutoNum type="arabicParenBoth"/>
            </a:pPr>
            <a:r>
              <a:rPr kumimoji="0" lang="en-US" altLang="zh-CN" sz="3200">
                <a:latin typeface="Arial" charset="0"/>
                <a:cs typeface="Arial" charset="0"/>
              </a:rPr>
              <a:t>Unique</a:t>
            </a:r>
          </a:p>
          <a:p>
            <a:pPr eaLnBrk="0" hangingPunct="0">
              <a:buFont typeface="Proxima Nova Alt Condensed" charset="0"/>
              <a:buAutoNum type="arabicParenBoth"/>
            </a:pPr>
            <a:r>
              <a:rPr kumimoji="0" lang="en-US" altLang="zh-CN" sz="3200">
                <a:latin typeface="Arial" charset="0"/>
                <a:cs typeface="Arial" charset="0"/>
              </a:rPr>
              <a:t>Universal</a:t>
            </a:r>
          </a:p>
          <a:p>
            <a:pPr eaLnBrk="0" hangingPunct="0">
              <a:buFont typeface="Proxima Nova Alt Condensed" charset="0"/>
              <a:buAutoNum type="arabicParenBoth"/>
            </a:pPr>
            <a:r>
              <a:rPr kumimoji="0" lang="en-US" altLang="zh-CN" sz="3200">
                <a:latin typeface="Arial" charset="0"/>
                <a:cs typeface="Arial" charset="0"/>
              </a:rPr>
              <a:t>Convenient</a:t>
            </a:r>
          </a:p>
          <a:p>
            <a:pPr eaLnBrk="0" hangingPunct="0">
              <a:buFont typeface="Proxima Nova Alt Condensed" charset="0"/>
              <a:buAutoNum type="arabicParenBoth"/>
            </a:pPr>
            <a:r>
              <a:rPr kumimoji="0" lang="en-US" altLang="zh-CN" sz="3200">
                <a:latin typeface="Arial" charset="0"/>
                <a:cs typeface="Arial" charset="0"/>
              </a:rPr>
              <a:t>Collective</a:t>
            </a:r>
          </a:p>
          <a:p>
            <a:pPr eaLnBrk="0" hangingPunct="0">
              <a:buFont typeface="Proxima Nova Alt Condensed" charset="0"/>
              <a:buAutoNum type="arabicParenBoth"/>
            </a:pPr>
            <a:r>
              <a:rPr kumimoji="0" lang="en-US" altLang="zh-CN" sz="3200">
                <a:latin typeface="Arial" charset="0"/>
                <a:cs typeface="Arial" charset="0"/>
              </a:rPr>
              <a:t>Acceptable</a:t>
            </a:r>
          </a:p>
        </p:txBody>
      </p:sp>
      <p:pic>
        <p:nvPicPr>
          <p:cNvPr id="22535" name="图片 148" descr="4.gi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0700" y="1982788"/>
            <a:ext cx="305752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矩形 1"/>
          <p:cNvSpPr>
            <a:spLocks noChangeArrowheads="1"/>
          </p:cNvSpPr>
          <p:nvPr/>
        </p:nvSpPr>
        <p:spPr bwMode="auto">
          <a:xfrm>
            <a:off x="16705263" y="5646738"/>
            <a:ext cx="72834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en-US" altLang="zh-CN" sz="4000">
                <a:latin typeface="Arial" charset="0"/>
                <a:cs typeface="Arial" charset="0"/>
                <a:sym typeface="Geneva" charset="0"/>
              </a:rPr>
              <a:t>Web</a:t>
            </a:r>
            <a:r>
              <a:rPr kumimoji="0" lang="zh-CN" altLang="en-US" sz="4000">
                <a:latin typeface="Arial" charset="0"/>
                <a:cs typeface="Arial" charset="0"/>
                <a:sym typeface="Geneva" charset="0"/>
              </a:rPr>
              <a:t> </a:t>
            </a:r>
            <a:r>
              <a:rPr kumimoji="0" lang="en-US" altLang="zh-CN" sz="4000">
                <a:latin typeface="Arial" charset="0"/>
                <a:cs typeface="Arial" charset="0"/>
                <a:sym typeface="Geneva" charset="0"/>
              </a:rPr>
              <a:t>API</a:t>
            </a:r>
            <a:r>
              <a:rPr kumimoji="0" lang="zh-CN" altLang="en-US" sz="4000">
                <a:latin typeface="Arial" charset="0"/>
                <a:cs typeface="Arial" charset="0"/>
                <a:sym typeface="Geneva" charset="0"/>
              </a:rPr>
              <a:t> </a:t>
            </a:r>
            <a:r>
              <a:rPr kumimoji="0" lang="en-US" altLang="zh-CN" sz="4000">
                <a:latin typeface="Arial" charset="0"/>
                <a:cs typeface="Arial" charset="0"/>
                <a:sym typeface="Geneva" charset="0"/>
              </a:rPr>
              <a:t>for “Human ontology authentication” ?</a:t>
            </a:r>
            <a:endParaRPr kumimoji="0" lang="zh-CN" altLang="en-US" sz="4000"/>
          </a:p>
        </p:txBody>
      </p:sp>
      <p:pic>
        <p:nvPicPr>
          <p:cNvPr id="22537" name="图片 2" descr="timg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8225" y="2828925"/>
            <a:ext cx="3940175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3439490" y="390525"/>
            <a:ext cx="18395288" cy="1544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kumimoji="0" lang="en-US" altLang="zh-CN" sz="8000" dirty="0">
                <a:latin typeface="Arial" charset="0"/>
                <a:ea typeface="Proxima Nova Alt Condensed" charset="0"/>
                <a:cs typeface="Arial" charset="0"/>
              </a:rPr>
              <a:t>S</a:t>
            </a:r>
            <a:r>
              <a:rPr kumimoji="0" lang="en-US" altLang="zh-CN" sz="8000" dirty="0" smtClean="0">
                <a:latin typeface="Arial" charset="0"/>
                <a:ea typeface="Proxima Nova Alt Condensed" charset="0"/>
                <a:cs typeface="Arial" charset="0"/>
              </a:rPr>
              <a:t>uggestions for future work</a:t>
            </a:r>
            <a:endParaRPr kumimoji="0" lang="en-US" altLang="zh-CN" sz="8000" dirty="0">
              <a:latin typeface="Arial" charset="0"/>
              <a:ea typeface="Proxima Nova Alt Condensed" charset="0"/>
              <a:cs typeface="Arial" charset="0"/>
            </a:endParaRPr>
          </a:p>
        </p:txBody>
      </p:sp>
      <p:sp>
        <p:nvSpPr>
          <p:cNvPr id="20483" name="Shape 13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5000">
                <a:solidFill>
                  <a:srgbClr val="000000"/>
                </a:solidFill>
                <a:latin typeface="Helvetica Light" charset="0"/>
                <a:ea typeface="宋体" charset="0"/>
                <a:cs typeface="Helvetica Light" charset="0"/>
                <a:sym typeface="Helvetica Light" charset="0"/>
              </a:defRPr>
            </a:lvl1pPr>
            <a:lvl2pPr marL="742950" indent="-28575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fld id="{81F008AD-FE46-2E47-AABA-C2176AB4AB62}" type="slidenum">
              <a:rPr kumimoji="0" lang="en-US" altLang="zh-CN" sz="3000">
                <a:solidFill>
                  <a:srgbClr val="FFFFFF"/>
                </a:solidFill>
                <a:latin typeface="Proxima Nova Alt Condensed" charset="0"/>
                <a:ea typeface="Proxima Nova Alt Condensed" charset="0"/>
                <a:cs typeface="Proxima Nova Alt Condensed" charset="0"/>
                <a:sym typeface="Proxima Nova Alt Condensed" charset="0"/>
              </a:rPr>
              <a:pPr/>
              <a:t>14</a:t>
            </a:fld>
            <a:endParaRPr kumimoji="0" lang="en-US" altLang="zh-CN" sz="3000">
              <a:solidFill>
                <a:srgbClr val="FFFFFF"/>
              </a:solidFill>
              <a:latin typeface="Proxima Nova Alt Condensed" charset="0"/>
              <a:ea typeface="Proxima Nova Alt Condensed" charset="0"/>
              <a:cs typeface="Proxima Nova Alt Condensed" charset="0"/>
              <a:sym typeface="Proxima Nova Alt Condensed" charset="0"/>
            </a:endParaRPr>
          </a:p>
        </p:txBody>
      </p:sp>
      <p:pic>
        <p:nvPicPr>
          <p:cNvPr id="20484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201400"/>
            <a:ext cx="2414588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8206359" y="2556319"/>
            <a:ext cx="15795636" cy="2520000"/>
          </a:xfrm>
          <a:prstGeom prst="rect">
            <a:avLst/>
          </a:prstGeom>
          <a:noFill/>
          <a:ln w="38100" cap="flat" cmpd="sng">
            <a:solidFill>
              <a:schemeClr val="accent1">
                <a:lumMod val="40000"/>
                <a:lumOff val="6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</a:pPr>
            <a:endParaRPr kumimoji="0" lang="zh-CN" altLang="en-US"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 bwMode="auto">
          <a:xfrm>
            <a:off x="8426173" y="2556319"/>
            <a:ext cx="15590937" cy="272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 marL="685800" indent="-685800">
              <a:defRPr kumimoji="1" sz="5000">
                <a:solidFill>
                  <a:srgbClr val="000000"/>
                </a:solidFill>
                <a:latin typeface="Helvetica Light" charset="0"/>
                <a:ea typeface="宋体" charset="0"/>
                <a:cs typeface="Helvetica Light" charset="0"/>
                <a:sym typeface="Helvetica Light" charset="0"/>
              </a:defRPr>
            </a:lvl1pPr>
            <a:lvl2pPr marL="742950" indent="-28575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504950" indent="-61595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hangingPunct="0">
              <a:spcBef>
                <a:spcPts val="800"/>
              </a:spcBef>
              <a:spcAft>
                <a:spcPts val="600"/>
              </a:spcAft>
              <a:buSzPct val="75000"/>
              <a:buFont typeface="Wingdings" charset="0"/>
              <a:buChar char="²"/>
            </a:pPr>
            <a:r>
              <a:rPr kumimoji="0" lang="en-US" altLang="zh-CN" sz="3200" dirty="0" smtClean="0">
                <a:latin typeface="Arial" charset="0"/>
                <a:cs typeface="Arial" charset="0"/>
                <a:sym typeface="Geneva" charset="0"/>
              </a:rPr>
              <a:t>Utilize internal (e.g. Privacy IG, Web Security IG) and external (e.g. IETF) security resources.</a:t>
            </a:r>
          </a:p>
          <a:p>
            <a:pPr hangingPunct="0">
              <a:spcBef>
                <a:spcPts val="800"/>
              </a:spcBef>
              <a:spcAft>
                <a:spcPts val="600"/>
              </a:spcAft>
              <a:buSzPct val="75000"/>
              <a:buFont typeface="Wingdings" charset="0"/>
              <a:buChar char="²"/>
            </a:pPr>
            <a:r>
              <a:rPr kumimoji="0" lang="en-US" altLang="zh-CN" sz="3200" dirty="0">
                <a:latin typeface="Arial" charset="0"/>
                <a:cs typeface="Arial" charset="0"/>
                <a:sym typeface="Geneva" charset="0"/>
              </a:rPr>
              <a:t>Invite </a:t>
            </a:r>
            <a:r>
              <a:rPr kumimoji="0" lang="en-US" altLang="zh-CN" sz="3200" dirty="0" smtClean="0">
                <a:latin typeface="Arial" charset="0"/>
                <a:cs typeface="Arial" charset="0"/>
                <a:sym typeface="Geneva" charset="0"/>
              </a:rPr>
              <a:t>external </a:t>
            </a:r>
            <a:r>
              <a:rPr kumimoji="0" lang="en-US" altLang="zh-CN" sz="3200" dirty="0">
                <a:latin typeface="Arial" charset="0"/>
                <a:cs typeface="Arial" charset="0"/>
                <a:sym typeface="Geneva" charset="0"/>
              </a:rPr>
              <a:t>experts to share their security issues, challenges, technology trends, etc. </a:t>
            </a:r>
          </a:p>
        </p:txBody>
      </p:sp>
      <p:sp>
        <p:nvSpPr>
          <p:cNvPr id="16" name="矩形 15"/>
          <p:cNvSpPr/>
          <p:nvPr/>
        </p:nvSpPr>
        <p:spPr>
          <a:xfrm>
            <a:off x="8206358" y="5765497"/>
            <a:ext cx="15795637" cy="2520000"/>
          </a:xfrm>
          <a:prstGeom prst="rect">
            <a:avLst/>
          </a:prstGeom>
          <a:noFill/>
          <a:ln w="38100" cap="flat" cmpd="sng">
            <a:solidFill>
              <a:schemeClr val="accent1">
                <a:lumMod val="40000"/>
                <a:lumOff val="6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</a:pPr>
            <a:endParaRPr kumimoji="0" lang="zh-CN" altLang="en-US"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内容占位符 2"/>
          <p:cNvSpPr txBox="1">
            <a:spLocks/>
          </p:cNvSpPr>
          <p:nvPr/>
        </p:nvSpPr>
        <p:spPr bwMode="auto">
          <a:xfrm>
            <a:off x="8475023" y="6276451"/>
            <a:ext cx="14996142" cy="19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 marL="685800" indent="-685800">
              <a:defRPr kumimoji="1" sz="5000">
                <a:solidFill>
                  <a:srgbClr val="000000"/>
                </a:solidFill>
                <a:latin typeface="Helvetica Light" charset="0"/>
                <a:ea typeface="宋体" charset="0"/>
                <a:cs typeface="Helvetica Light" charset="0"/>
                <a:sym typeface="Helvetica Light" charset="0"/>
              </a:defRPr>
            </a:lvl1pPr>
            <a:lvl2pPr marL="742950" indent="-28575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504950" indent="-61595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hangingPunct="0">
              <a:spcBef>
                <a:spcPts val="800"/>
              </a:spcBef>
              <a:spcAft>
                <a:spcPts val="600"/>
              </a:spcAft>
              <a:buSzPct val="75000"/>
              <a:buFont typeface="Wingdings" charset="0"/>
              <a:buChar char="²"/>
            </a:pPr>
            <a:r>
              <a:rPr kumimoji="0" lang="en-US" altLang="zh-CN" sz="3200" dirty="0" smtClean="0">
                <a:latin typeface="Arial" charset="0"/>
                <a:cs typeface="Arial" charset="0"/>
                <a:sym typeface="Geneva" charset="0"/>
              </a:rPr>
              <a:t>Use security related IGs to incubate new ideas.</a:t>
            </a:r>
          </a:p>
          <a:p>
            <a:pPr hangingPunct="0">
              <a:spcBef>
                <a:spcPts val="800"/>
              </a:spcBef>
              <a:spcAft>
                <a:spcPts val="600"/>
              </a:spcAft>
              <a:buSzPct val="75000"/>
              <a:buFont typeface="Wingdings" charset="0"/>
              <a:buChar char="²"/>
            </a:pPr>
            <a:r>
              <a:rPr kumimoji="0" lang="en-US" altLang="zh-CN" sz="3200" dirty="0">
                <a:latin typeface="Arial" charset="0"/>
                <a:cs typeface="Arial" charset="0"/>
                <a:sym typeface="Geneva" charset="0"/>
              </a:rPr>
              <a:t>Encourage early participation in vertical groups, e.g. IOT, Web Payments.</a:t>
            </a:r>
          </a:p>
          <a:p>
            <a:pPr hangingPunct="0">
              <a:spcBef>
                <a:spcPts val="800"/>
              </a:spcBef>
              <a:spcAft>
                <a:spcPts val="600"/>
              </a:spcAft>
              <a:buSzPct val="75000"/>
              <a:buFont typeface="Wingdings" charset="0"/>
              <a:buChar char="²"/>
            </a:pPr>
            <a:endParaRPr kumimoji="0" lang="en-US" altLang="zh-CN" sz="3200" dirty="0">
              <a:latin typeface="Arial" charset="0"/>
              <a:cs typeface="Arial" charset="0"/>
              <a:sym typeface="Geneva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206358" y="9131134"/>
            <a:ext cx="15823859" cy="2520000"/>
          </a:xfrm>
          <a:prstGeom prst="rect">
            <a:avLst/>
          </a:prstGeom>
          <a:noFill/>
          <a:ln w="38100" cap="flat" cmpd="sng">
            <a:solidFill>
              <a:schemeClr val="accent1">
                <a:lumMod val="40000"/>
                <a:lumOff val="6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</a:pPr>
            <a:endParaRPr kumimoji="0" lang="zh-CN" altLang="en-US"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9" name="内容占位符 2"/>
          <p:cNvSpPr txBox="1">
            <a:spLocks/>
          </p:cNvSpPr>
          <p:nvPr/>
        </p:nvSpPr>
        <p:spPr bwMode="auto">
          <a:xfrm>
            <a:off x="8426173" y="8945536"/>
            <a:ext cx="15545887" cy="272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 marL="685800" indent="-685800">
              <a:defRPr kumimoji="1" sz="5000">
                <a:solidFill>
                  <a:srgbClr val="000000"/>
                </a:solidFill>
                <a:latin typeface="Helvetica Light" charset="0"/>
                <a:ea typeface="宋体" charset="0"/>
                <a:cs typeface="Helvetica Light" charset="0"/>
                <a:sym typeface="Helvetica Light" charset="0"/>
              </a:defRPr>
            </a:lvl1pPr>
            <a:lvl2pPr marL="742950" indent="-28575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504950" indent="-61595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hangingPunct="0">
              <a:spcBef>
                <a:spcPts val="800"/>
              </a:spcBef>
              <a:spcAft>
                <a:spcPts val="600"/>
              </a:spcAft>
              <a:buSzPct val="75000"/>
              <a:buFont typeface="Wingdings" charset="0"/>
              <a:buChar char="²"/>
            </a:pPr>
            <a:r>
              <a:rPr kumimoji="0" lang="en-US" altLang="zh-CN" sz="3200" dirty="0">
                <a:latin typeface="Arial" charset="0"/>
                <a:cs typeface="Arial" charset="0"/>
                <a:sym typeface="Geneva" charset="0"/>
              </a:rPr>
              <a:t>Encourage the usage of security and privacy </a:t>
            </a:r>
            <a:r>
              <a:rPr kumimoji="0" lang="en-US" altLang="zh-CN" sz="3200" dirty="0" smtClean="0">
                <a:latin typeface="Arial" charset="0"/>
                <a:cs typeface="Arial" charset="0"/>
                <a:sym typeface="Geneva" charset="0"/>
              </a:rPr>
              <a:t>questionnaire</a:t>
            </a:r>
            <a:r>
              <a:rPr kumimoji="0" lang="en-US" altLang="zh-CN" sz="3200" dirty="0">
                <a:latin typeface="Arial" charset="0"/>
                <a:cs typeface="Arial" charset="0"/>
                <a:sym typeface="Geneva" charset="0"/>
              </a:rPr>
              <a:t>;</a:t>
            </a:r>
            <a:endParaRPr kumimoji="0" lang="en-US" altLang="zh-CN" sz="3200" dirty="0" smtClean="0">
              <a:latin typeface="Arial" charset="0"/>
              <a:cs typeface="Arial" charset="0"/>
              <a:sym typeface="Geneva" charset="0"/>
            </a:endParaRPr>
          </a:p>
          <a:p>
            <a:pPr hangingPunct="0">
              <a:spcBef>
                <a:spcPts val="800"/>
              </a:spcBef>
              <a:spcAft>
                <a:spcPts val="600"/>
              </a:spcAft>
              <a:buSzPct val="75000"/>
              <a:buFont typeface="Wingdings" charset="0"/>
              <a:buChar char="²"/>
            </a:pPr>
            <a:r>
              <a:rPr kumimoji="0" lang="en-US" altLang="zh-CN" sz="3200" dirty="0" smtClean="0">
                <a:latin typeface="Arial" charset="0"/>
                <a:cs typeface="Arial" charset="0"/>
                <a:sym typeface="Geneva" charset="0"/>
              </a:rPr>
              <a:t>Organize </a:t>
            </a:r>
            <a:r>
              <a:rPr kumimoji="0" lang="en-US" altLang="zh-CN" sz="3200" dirty="0">
                <a:latin typeface="Arial" charset="0"/>
                <a:cs typeface="Arial" charset="0"/>
                <a:sym typeface="Geneva" charset="0"/>
              </a:rPr>
              <a:t>workshops to explore new </a:t>
            </a:r>
            <a:r>
              <a:rPr kumimoji="0" lang="en-US" altLang="zh-CN" sz="3200" dirty="0" smtClean="0">
                <a:latin typeface="Arial" charset="0"/>
                <a:cs typeface="Arial" charset="0"/>
                <a:sym typeface="Geneva" charset="0"/>
              </a:rPr>
              <a:t>security standard topics</a:t>
            </a:r>
            <a:r>
              <a:rPr kumimoji="0" lang="en-US" altLang="zh-CN" sz="3200" dirty="0">
                <a:latin typeface="Arial" charset="0"/>
                <a:cs typeface="Arial" charset="0"/>
                <a:sym typeface="Geneva" charset="0"/>
              </a:rPr>
              <a:t>.</a:t>
            </a:r>
            <a:endParaRPr kumimoji="0" lang="en-US" altLang="zh-CN" sz="3200" dirty="0" smtClean="0">
              <a:latin typeface="Arial" charset="0"/>
              <a:cs typeface="Arial" charset="0"/>
              <a:sym typeface="Geneva" charset="0"/>
            </a:endParaRPr>
          </a:p>
        </p:txBody>
      </p:sp>
      <p:pic>
        <p:nvPicPr>
          <p:cNvPr id="6" name="图片 5" descr="Database proces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3" y="5765497"/>
            <a:ext cx="2418809" cy="2382681"/>
          </a:xfrm>
          <a:prstGeom prst="rect">
            <a:avLst/>
          </a:prstGeom>
        </p:spPr>
      </p:pic>
      <p:pic>
        <p:nvPicPr>
          <p:cNvPr id="20" name="图片 19" descr="thumbs.dreamstime.com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0" y="8397025"/>
            <a:ext cx="3144204" cy="3214949"/>
          </a:xfrm>
          <a:prstGeom prst="rect">
            <a:avLst/>
          </a:prstGeom>
        </p:spPr>
      </p:pic>
      <p:pic>
        <p:nvPicPr>
          <p:cNvPr id="21" name="图片 20" descr="20471736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41" y="2228780"/>
            <a:ext cx="3054513" cy="3054513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932618" y="3345813"/>
            <a:ext cx="2246645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5000" b="1" i="0" u="none" strike="noStrike" cap="none" spc="0" normalizeH="0" baseline="0" dirty="0" smtClean="0">
                <a:ln>
                  <a:noFill/>
                </a:ln>
                <a:solidFill>
                  <a:srgbClr val="45A4FC"/>
                </a:solidFill>
                <a:effectLst/>
                <a:uFillTx/>
                <a:latin typeface="Arial"/>
                <a:ea typeface="+mn-ea"/>
                <a:cs typeface="Arial"/>
                <a:sym typeface="Helvetica Light"/>
              </a:rPr>
              <a:t>People</a:t>
            </a:r>
            <a:endParaRPr kumimoji="0" lang="zh-CN" altLang="en-US" sz="5000" b="1" i="0" u="none" strike="noStrike" cap="none" spc="0" normalizeH="0" baseline="0" dirty="0">
              <a:ln>
                <a:noFill/>
              </a:ln>
              <a:solidFill>
                <a:srgbClr val="45A4FC"/>
              </a:solidFill>
              <a:effectLst/>
              <a:uFillTx/>
              <a:latin typeface="Arial"/>
              <a:ea typeface="+mn-ea"/>
              <a:cs typeface="Arial"/>
              <a:sym typeface="Helvetica Ligh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736156" y="6624228"/>
            <a:ext cx="2639569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5000" b="1" i="0" u="none" strike="noStrike" cap="none" spc="0" normalizeH="0" baseline="0" dirty="0" smtClean="0">
                <a:ln>
                  <a:noFill/>
                </a:ln>
                <a:solidFill>
                  <a:srgbClr val="45A4FC"/>
                </a:solidFill>
                <a:effectLst/>
                <a:uFillTx/>
                <a:latin typeface="Arial"/>
                <a:ea typeface="+mn-ea"/>
                <a:cs typeface="Arial"/>
                <a:sym typeface="Helvetica Light"/>
              </a:rPr>
              <a:t>Process</a:t>
            </a:r>
            <a:endParaRPr kumimoji="0" lang="zh-CN" altLang="en-US" sz="5000" b="1" i="0" u="none" strike="noStrike" cap="none" spc="0" normalizeH="0" baseline="0" dirty="0">
              <a:ln>
                <a:noFill/>
              </a:ln>
              <a:solidFill>
                <a:srgbClr val="45A4FC"/>
              </a:solidFill>
              <a:effectLst/>
              <a:uFillTx/>
              <a:latin typeface="Arial"/>
              <a:ea typeface="+mn-ea"/>
              <a:cs typeface="Arial"/>
              <a:sym typeface="Helvetica Ligh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208608" y="9975908"/>
            <a:ext cx="3694670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5000" b="1" i="0" u="none" strike="noStrike" cap="none" spc="0" normalizeH="0" baseline="0" dirty="0" smtClean="0">
                <a:ln>
                  <a:noFill/>
                </a:ln>
                <a:solidFill>
                  <a:srgbClr val="45A4FC"/>
                </a:solidFill>
                <a:effectLst/>
                <a:uFillTx/>
                <a:latin typeface="Arial"/>
                <a:ea typeface="+mn-ea"/>
                <a:cs typeface="Arial"/>
                <a:sym typeface="Helvetica Light"/>
              </a:rPr>
              <a:t>Technology</a:t>
            </a:r>
            <a:endParaRPr kumimoji="0" lang="zh-CN" altLang="en-US" sz="5000" b="1" i="0" u="none" strike="noStrike" cap="none" spc="0" normalizeH="0" baseline="0" dirty="0">
              <a:ln>
                <a:noFill/>
              </a:ln>
              <a:solidFill>
                <a:srgbClr val="45A4FC"/>
              </a:solidFill>
              <a:effectLst/>
              <a:uFillTx/>
              <a:latin typeface="Arial"/>
              <a:ea typeface="+mn-ea"/>
              <a:cs typeface="Arial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274919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13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fld id="{5F29A5CC-A93F-47C8-8EF2-9776790F3FAB}" type="slidenum">
              <a:rPr kumimoji="0" lang="en-US" altLang="zh-CN" sz="3000">
                <a:solidFill>
                  <a:srgbClr val="FFFFFF"/>
                </a:solidFill>
                <a:latin typeface="Proxima Nova Alt Condensed" charset="-122"/>
                <a:ea typeface="Proxima Nova Alt Condensed" charset="-122"/>
                <a:sym typeface="Proxima Nova Alt Condensed" charset="-122"/>
              </a:rPr>
              <a:pPr/>
              <a:t>15</a:t>
            </a:fld>
            <a:endParaRPr kumimoji="0" lang="en-US" altLang="zh-CN" sz="3000">
              <a:solidFill>
                <a:srgbClr val="FFFFFF"/>
              </a:solidFill>
              <a:latin typeface="Proxima Nova Alt Condensed" charset="-122"/>
              <a:ea typeface="Proxima Nova Alt Condensed" charset="-122"/>
              <a:sym typeface="Proxima Nova Alt Condensed" charset="-122"/>
            </a:endParaRPr>
          </a:p>
        </p:txBody>
      </p:sp>
      <p:pic>
        <p:nvPicPr>
          <p:cNvPr id="23555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201400"/>
            <a:ext cx="2414588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hape 133"/>
          <p:cNvSpPr>
            <a:spLocks noGrp="1"/>
          </p:cNvSpPr>
          <p:nvPr>
            <p:ph type="title"/>
          </p:nvPr>
        </p:nvSpPr>
        <p:spPr>
          <a:xfrm>
            <a:off x="3889375" y="139700"/>
            <a:ext cx="16954500" cy="1676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kumimoji="0" lang="en-US" altLang="zh-CN" sz="10100" dirty="0" smtClean="0">
                <a:latin typeface="Arial" charset="0"/>
                <a:cs typeface="Arial" charset="0"/>
                <a:sym typeface="Proxima Nova Alt Condensed" charset="0"/>
              </a:rPr>
              <a:t>Summary</a:t>
            </a:r>
            <a:endParaRPr kumimoji="0" lang="en-US" altLang="zh-CN" sz="10100" dirty="0">
              <a:latin typeface="Arial" charset="0"/>
              <a:cs typeface="Arial" charset="0"/>
              <a:sym typeface="Proxima Nova Alt Condensed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049" y="4933021"/>
            <a:ext cx="3775094" cy="28679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7049" y="2224779"/>
            <a:ext cx="3775094" cy="2225615"/>
          </a:xfrm>
          <a:prstGeom prst="rect">
            <a:avLst/>
          </a:prstGeom>
        </p:spPr>
      </p:pic>
      <p:pic>
        <p:nvPicPr>
          <p:cNvPr id="8" name="Picture 11" descr="Image result for creativity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184" y="8867388"/>
            <a:ext cx="3929416" cy="21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133"/>
          <p:cNvSpPr txBox="1">
            <a:spLocks/>
          </p:cNvSpPr>
          <p:nvPr/>
        </p:nvSpPr>
        <p:spPr bwMode="auto">
          <a:xfrm>
            <a:off x="6810029" y="5353029"/>
            <a:ext cx="8947116" cy="85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71437" tIns="71437" rIns="71437" bIns="71437" numCol="1" anchor="ctr" anchorCtr="0" compatLnSpc="1">
            <a:prstTxWarp prst="textNoShape">
              <a:avLst/>
            </a:prstTxWarp>
            <a:noAutofit/>
          </a:bodyPr>
          <a:lstStyle>
            <a:lvl1pPr algn="ctr" defTabSz="820738" rtl="0" eaLnBrk="0" fontAlgn="base" hangingPunct="0">
              <a:spcBef>
                <a:spcPct val="0"/>
              </a:spcBef>
              <a:spcAft>
                <a:spcPct val="0"/>
              </a:spcAft>
              <a:defRPr kumimoji="1" sz="11200">
                <a:solidFill>
                  <a:srgbClr val="000000"/>
                </a:solidFill>
                <a:latin typeface="+mj-lt"/>
                <a:ea typeface="+mj-ea"/>
                <a:cs typeface="+mj-cs"/>
                <a:sym typeface="Proxima Nova Alt Condensed" charset="-122"/>
              </a:defRPr>
            </a:lvl1pPr>
            <a:lvl2pPr algn="ctr" defTabSz="820738" rtl="0" eaLnBrk="0" fontAlgn="base" hangingPunct="0">
              <a:spcBef>
                <a:spcPct val="0"/>
              </a:spcBef>
              <a:spcAft>
                <a:spcPct val="0"/>
              </a:spcAft>
              <a:defRPr kumimoji="1" sz="11200">
                <a:solidFill>
                  <a:srgbClr val="000000"/>
                </a:solidFill>
                <a:latin typeface="+mj-lt"/>
                <a:ea typeface="+mj-ea"/>
                <a:cs typeface="+mj-cs"/>
                <a:sym typeface="Proxima Nova Alt Condensed" charset="-122"/>
              </a:defRPr>
            </a:lvl2pPr>
            <a:lvl3pPr algn="ctr" defTabSz="820738" rtl="0" eaLnBrk="0" fontAlgn="base" hangingPunct="0">
              <a:spcBef>
                <a:spcPct val="0"/>
              </a:spcBef>
              <a:spcAft>
                <a:spcPct val="0"/>
              </a:spcAft>
              <a:defRPr kumimoji="1" sz="11200">
                <a:solidFill>
                  <a:srgbClr val="000000"/>
                </a:solidFill>
                <a:latin typeface="+mj-lt"/>
                <a:ea typeface="+mj-ea"/>
                <a:cs typeface="+mj-cs"/>
                <a:sym typeface="Proxima Nova Alt Condensed" charset="-122"/>
              </a:defRPr>
            </a:lvl3pPr>
            <a:lvl4pPr algn="ctr" defTabSz="820738" rtl="0" eaLnBrk="0" fontAlgn="base" hangingPunct="0">
              <a:spcBef>
                <a:spcPct val="0"/>
              </a:spcBef>
              <a:spcAft>
                <a:spcPct val="0"/>
              </a:spcAft>
              <a:defRPr kumimoji="1" sz="11200">
                <a:solidFill>
                  <a:srgbClr val="000000"/>
                </a:solidFill>
                <a:latin typeface="+mj-lt"/>
                <a:ea typeface="+mj-ea"/>
                <a:cs typeface="+mj-cs"/>
                <a:sym typeface="Proxima Nova Alt Condensed" charset="-122"/>
              </a:defRPr>
            </a:lvl4pPr>
            <a:lvl5pPr algn="ctr" defTabSz="820738" rtl="0" eaLnBrk="0" fontAlgn="base" hangingPunct="0">
              <a:spcBef>
                <a:spcPct val="0"/>
              </a:spcBef>
              <a:spcAft>
                <a:spcPct val="0"/>
              </a:spcAft>
              <a:defRPr kumimoji="1" sz="11200">
                <a:solidFill>
                  <a:srgbClr val="000000"/>
                </a:solidFill>
                <a:latin typeface="+mj-lt"/>
                <a:ea typeface="+mj-ea"/>
                <a:cs typeface="+mj-cs"/>
                <a:sym typeface="Proxima Nova Alt Condensed" charset="-122"/>
              </a:defRPr>
            </a:lvl5pPr>
            <a:lvl6pPr marL="0" marR="0" indent="11430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roxima Nova Alt Condensed"/>
              </a:defRPr>
            </a:lvl6pPr>
            <a:lvl7pPr marL="0" marR="0" indent="1371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roxima Nova Alt Condensed"/>
              </a:defRPr>
            </a:lvl7pPr>
            <a:lvl8pPr marL="0" marR="0" indent="1600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roxima Nova Alt Condensed"/>
              </a:defRPr>
            </a:lvl8pPr>
            <a:lvl9pPr marL="0" marR="0" indent="1828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roxima Nova Alt Condensed"/>
              </a:defRPr>
            </a:lvl9pPr>
          </a:lstStyle>
          <a:p>
            <a:pPr algn="l" eaLnBrk="1" hangingPunct="1">
              <a:defRPr/>
            </a:pPr>
            <a:r>
              <a:rPr kumimoji="0" lang="en-US" altLang="zh-CN" sz="4000" b="1" kern="0" dirty="0" smtClean="0">
                <a:solidFill>
                  <a:srgbClr val="00B0F0"/>
                </a:solidFill>
                <a:latin typeface="Arial"/>
                <a:cs typeface="Arial"/>
                <a:sym typeface="Proxima Nova Alt Condensed" charset="0"/>
              </a:rPr>
              <a:t>Enhance </a:t>
            </a:r>
            <a:r>
              <a:rPr kumimoji="0" lang="en-US" altLang="zh-CN" sz="4000" b="1" kern="0" dirty="0">
                <a:solidFill>
                  <a:srgbClr val="00B0F0"/>
                </a:solidFill>
                <a:latin typeface="Arial"/>
                <a:cs typeface="Arial"/>
                <a:sym typeface="Proxima Nova Alt Condensed" charset="0"/>
              </a:rPr>
              <a:t>security participation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6860666" y="12107930"/>
            <a:ext cx="16036656" cy="2517496"/>
          </a:xfrm>
          <a:prstGeom prst="roundRect">
            <a:avLst>
              <a:gd name="adj" fmla="val 8201"/>
            </a:avLst>
          </a:prstGeom>
          <a:noFill/>
          <a:ln w="381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defTabSz="821531" fontAlgn="auto" hangingPunct="0">
              <a:spcBef>
                <a:spcPts val="600"/>
              </a:spcBef>
              <a:spcAft>
                <a:spcPts val="0"/>
              </a:spcAft>
              <a:defRPr/>
            </a:pPr>
            <a:endParaRPr lang="en-US" altLang="zh-CN" sz="4000" kern="0" dirty="0" smtClean="0">
              <a:latin typeface="Times New Roman" pitchFamily="18" charset="0"/>
              <a:cs typeface="Times New Roman" pitchFamily="18" charset="0"/>
              <a:sym typeface="Helvetica Light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495057" y="6429593"/>
            <a:ext cx="5470998" cy="1371361"/>
          </a:xfrm>
          <a:prstGeom prst="roundRect">
            <a:avLst>
              <a:gd name="adj" fmla="val 8201"/>
            </a:avLst>
          </a:prstGeom>
          <a:noFill/>
          <a:ln w="38100" cap="flat">
            <a:solidFill>
              <a:schemeClr val="accent1">
                <a:lumMod val="20000"/>
                <a:lumOff val="8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571500" indent="-571500" defTabSz="821531" fontAlgn="auto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4000" kern="0" dirty="0">
                <a:latin typeface="Times New Roman" pitchFamily="18" charset="0"/>
                <a:cs typeface="Times New Roman" pitchFamily="18" charset="0"/>
                <a:sym typeface="Helvetica Light"/>
              </a:rPr>
              <a:t>Give enough staff resource support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12185868" y="6429593"/>
            <a:ext cx="5044265" cy="1371361"/>
          </a:xfrm>
          <a:prstGeom prst="roundRect">
            <a:avLst>
              <a:gd name="adj" fmla="val 8201"/>
            </a:avLst>
          </a:prstGeom>
          <a:noFill/>
          <a:ln w="38100" cap="flat">
            <a:solidFill>
              <a:schemeClr val="accent1">
                <a:lumMod val="20000"/>
                <a:lumOff val="8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571500" indent="-571500" defTabSz="821531" fontAlgn="auto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4000" kern="0" dirty="0">
                <a:latin typeface="Times New Roman" pitchFamily="18" charset="0"/>
                <a:cs typeface="Times New Roman" pitchFamily="18" charset="0"/>
                <a:sym typeface="Helvetica Light"/>
              </a:rPr>
              <a:t>Give high priority to security work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17522057" y="6429593"/>
            <a:ext cx="5729293" cy="1371361"/>
          </a:xfrm>
          <a:prstGeom prst="roundRect">
            <a:avLst>
              <a:gd name="adj" fmla="val 8201"/>
            </a:avLst>
          </a:prstGeom>
          <a:noFill/>
          <a:ln w="38100" cap="flat">
            <a:solidFill>
              <a:schemeClr val="accent1">
                <a:lumMod val="20000"/>
                <a:lumOff val="8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571500" indent="-571500" defTabSz="821531" fontAlgn="auto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4000" kern="0" dirty="0">
                <a:latin typeface="Times New Roman" pitchFamily="18" charset="0"/>
                <a:cs typeface="Times New Roman" pitchFamily="18" charset="0"/>
                <a:sym typeface="Helvetica Light"/>
              </a:rPr>
              <a:t>Absorb industry standard requirements</a:t>
            </a:r>
          </a:p>
        </p:txBody>
      </p:sp>
      <p:sp>
        <p:nvSpPr>
          <p:cNvPr id="16" name="Shape 133"/>
          <p:cNvSpPr txBox="1">
            <a:spLocks/>
          </p:cNvSpPr>
          <p:nvPr/>
        </p:nvSpPr>
        <p:spPr bwMode="auto">
          <a:xfrm>
            <a:off x="6810029" y="2094811"/>
            <a:ext cx="7052950" cy="84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71437" tIns="71437" rIns="71437" bIns="71437" numCol="1" anchor="ctr" anchorCtr="0" compatLnSpc="1">
            <a:prstTxWarp prst="textNoShape">
              <a:avLst/>
            </a:prstTxWarp>
            <a:noAutofit/>
          </a:bodyPr>
          <a:lstStyle>
            <a:lvl1pPr algn="ctr" defTabSz="820738" rtl="0" eaLnBrk="0" fontAlgn="base" hangingPunct="0">
              <a:spcBef>
                <a:spcPct val="0"/>
              </a:spcBef>
              <a:spcAft>
                <a:spcPct val="0"/>
              </a:spcAft>
              <a:defRPr kumimoji="1" sz="11200">
                <a:solidFill>
                  <a:srgbClr val="000000"/>
                </a:solidFill>
                <a:latin typeface="+mj-lt"/>
                <a:ea typeface="+mj-ea"/>
                <a:cs typeface="+mj-cs"/>
                <a:sym typeface="Proxima Nova Alt Condensed" charset="-122"/>
              </a:defRPr>
            </a:lvl1pPr>
            <a:lvl2pPr algn="ctr" defTabSz="820738" rtl="0" eaLnBrk="0" fontAlgn="base" hangingPunct="0">
              <a:spcBef>
                <a:spcPct val="0"/>
              </a:spcBef>
              <a:spcAft>
                <a:spcPct val="0"/>
              </a:spcAft>
              <a:defRPr kumimoji="1" sz="11200">
                <a:solidFill>
                  <a:srgbClr val="000000"/>
                </a:solidFill>
                <a:latin typeface="+mj-lt"/>
                <a:ea typeface="+mj-ea"/>
                <a:cs typeface="+mj-cs"/>
                <a:sym typeface="Proxima Nova Alt Condensed" charset="-122"/>
              </a:defRPr>
            </a:lvl2pPr>
            <a:lvl3pPr algn="ctr" defTabSz="820738" rtl="0" eaLnBrk="0" fontAlgn="base" hangingPunct="0">
              <a:spcBef>
                <a:spcPct val="0"/>
              </a:spcBef>
              <a:spcAft>
                <a:spcPct val="0"/>
              </a:spcAft>
              <a:defRPr kumimoji="1" sz="11200">
                <a:solidFill>
                  <a:srgbClr val="000000"/>
                </a:solidFill>
                <a:latin typeface="+mj-lt"/>
                <a:ea typeface="+mj-ea"/>
                <a:cs typeface="+mj-cs"/>
                <a:sym typeface="Proxima Nova Alt Condensed" charset="-122"/>
              </a:defRPr>
            </a:lvl3pPr>
            <a:lvl4pPr algn="ctr" defTabSz="820738" rtl="0" eaLnBrk="0" fontAlgn="base" hangingPunct="0">
              <a:spcBef>
                <a:spcPct val="0"/>
              </a:spcBef>
              <a:spcAft>
                <a:spcPct val="0"/>
              </a:spcAft>
              <a:defRPr kumimoji="1" sz="11200">
                <a:solidFill>
                  <a:srgbClr val="000000"/>
                </a:solidFill>
                <a:latin typeface="+mj-lt"/>
                <a:ea typeface="+mj-ea"/>
                <a:cs typeface="+mj-cs"/>
                <a:sym typeface="Proxima Nova Alt Condensed" charset="-122"/>
              </a:defRPr>
            </a:lvl4pPr>
            <a:lvl5pPr algn="ctr" defTabSz="820738" rtl="0" eaLnBrk="0" fontAlgn="base" hangingPunct="0">
              <a:spcBef>
                <a:spcPct val="0"/>
              </a:spcBef>
              <a:spcAft>
                <a:spcPct val="0"/>
              </a:spcAft>
              <a:defRPr kumimoji="1" sz="11200">
                <a:solidFill>
                  <a:srgbClr val="000000"/>
                </a:solidFill>
                <a:latin typeface="+mj-lt"/>
                <a:ea typeface="+mj-ea"/>
                <a:cs typeface="+mj-cs"/>
                <a:sym typeface="Proxima Nova Alt Condensed" charset="-122"/>
              </a:defRPr>
            </a:lvl5pPr>
            <a:lvl6pPr marL="0" marR="0" indent="11430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roxima Nova Alt Condensed"/>
              </a:defRPr>
            </a:lvl6pPr>
            <a:lvl7pPr marL="0" marR="0" indent="1371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roxima Nova Alt Condensed"/>
              </a:defRPr>
            </a:lvl7pPr>
            <a:lvl8pPr marL="0" marR="0" indent="1600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roxima Nova Alt Condensed"/>
              </a:defRPr>
            </a:lvl8pPr>
            <a:lvl9pPr marL="0" marR="0" indent="1828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roxima Nova Alt Condensed"/>
              </a:defRPr>
            </a:lvl9pPr>
          </a:lstStyle>
          <a:p>
            <a:pPr algn="l" eaLnBrk="1" hangingPunct="1">
              <a:defRPr/>
            </a:pPr>
            <a:r>
              <a:rPr kumimoji="0" lang="en-US" altLang="zh-CN" sz="4000" b="1" kern="0" dirty="0">
                <a:solidFill>
                  <a:srgbClr val="00B0F0"/>
                </a:solidFill>
                <a:latin typeface="Arial"/>
                <a:cs typeface="Arial"/>
                <a:sym typeface="Proxima Nova Alt Condensed" charset="0"/>
              </a:rPr>
              <a:t>Improve security review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6495057" y="3089519"/>
            <a:ext cx="5470998" cy="1439731"/>
          </a:xfrm>
          <a:prstGeom prst="roundRect">
            <a:avLst>
              <a:gd name="adj" fmla="val 8201"/>
            </a:avLst>
          </a:prstGeom>
          <a:noFill/>
          <a:ln w="38100" cap="flat">
            <a:solidFill>
              <a:schemeClr val="accent1">
                <a:lumMod val="20000"/>
                <a:lumOff val="8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571500" indent="-571500" defTabSz="821531" fontAlgn="auto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4000" kern="0" dirty="0">
                <a:latin typeface="Times New Roman" pitchFamily="18" charset="0"/>
                <a:cs typeface="Times New Roman" pitchFamily="18" charset="0"/>
                <a:sym typeface="Helvetica Light"/>
              </a:rPr>
              <a:t>Utilize security and privacy questionnaire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12191411" y="3010662"/>
            <a:ext cx="5038722" cy="1518587"/>
          </a:xfrm>
          <a:prstGeom prst="roundRect">
            <a:avLst>
              <a:gd name="adj" fmla="val 8201"/>
            </a:avLst>
          </a:prstGeom>
          <a:noFill/>
          <a:ln w="38100" cap="flat">
            <a:solidFill>
              <a:schemeClr val="accent1">
                <a:lumMod val="20000"/>
                <a:lumOff val="8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571500" indent="-571500" defTabSz="821531" fontAlgn="auto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4000" kern="0" dirty="0">
                <a:latin typeface="Times New Roman" pitchFamily="18" charset="0"/>
                <a:cs typeface="Times New Roman" pitchFamily="18" charset="0"/>
                <a:sym typeface="Helvetica Light"/>
              </a:rPr>
              <a:t>Review from W3C security community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17522058" y="3040675"/>
            <a:ext cx="5729292" cy="1439730"/>
          </a:xfrm>
          <a:prstGeom prst="roundRect">
            <a:avLst>
              <a:gd name="adj" fmla="val 8201"/>
            </a:avLst>
          </a:prstGeom>
          <a:noFill/>
          <a:ln w="38100" cap="flat">
            <a:solidFill>
              <a:schemeClr val="accent1">
                <a:lumMod val="20000"/>
                <a:lumOff val="8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571500" indent="-571500" defTabSz="821531" fontAlgn="auto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4000" kern="0" dirty="0">
                <a:latin typeface="Times New Roman" pitchFamily="18" charset="0"/>
                <a:cs typeface="Times New Roman" pitchFamily="18" charset="0"/>
                <a:sym typeface="Helvetica Light"/>
              </a:rPr>
              <a:t>Review from external security experts</a:t>
            </a:r>
          </a:p>
        </p:txBody>
      </p:sp>
      <p:sp>
        <p:nvSpPr>
          <p:cNvPr id="20" name="Shape 133"/>
          <p:cNvSpPr txBox="1">
            <a:spLocks/>
          </p:cNvSpPr>
          <p:nvPr/>
        </p:nvSpPr>
        <p:spPr bwMode="auto">
          <a:xfrm>
            <a:off x="6810029" y="8634575"/>
            <a:ext cx="9698789" cy="99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71437" tIns="71437" rIns="71437" bIns="71437" numCol="1" anchor="ctr" anchorCtr="0" compatLnSpc="1">
            <a:prstTxWarp prst="textNoShape">
              <a:avLst/>
            </a:prstTxWarp>
            <a:noAutofit/>
          </a:bodyPr>
          <a:lstStyle>
            <a:lvl1pPr algn="ctr" defTabSz="820738" rtl="0" eaLnBrk="0" fontAlgn="base" hangingPunct="0">
              <a:spcBef>
                <a:spcPct val="0"/>
              </a:spcBef>
              <a:spcAft>
                <a:spcPct val="0"/>
              </a:spcAft>
              <a:defRPr kumimoji="1" sz="11200">
                <a:solidFill>
                  <a:srgbClr val="000000"/>
                </a:solidFill>
                <a:latin typeface="+mj-lt"/>
                <a:ea typeface="+mj-ea"/>
                <a:cs typeface="+mj-cs"/>
                <a:sym typeface="Proxima Nova Alt Condensed" charset="-122"/>
              </a:defRPr>
            </a:lvl1pPr>
            <a:lvl2pPr algn="ctr" defTabSz="820738" rtl="0" eaLnBrk="0" fontAlgn="base" hangingPunct="0">
              <a:spcBef>
                <a:spcPct val="0"/>
              </a:spcBef>
              <a:spcAft>
                <a:spcPct val="0"/>
              </a:spcAft>
              <a:defRPr kumimoji="1" sz="11200">
                <a:solidFill>
                  <a:srgbClr val="000000"/>
                </a:solidFill>
                <a:latin typeface="+mj-lt"/>
                <a:ea typeface="+mj-ea"/>
                <a:cs typeface="+mj-cs"/>
                <a:sym typeface="Proxima Nova Alt Condensed" charset="-122"/>
              </a:defRPr>
            </a:lvl2pPr>
            <a:lvl3pPr algn="ctr" defTabSz="820738" rtl="0" eaLnBrk="0" fontAlgn="base" hangingPunct="0">
              <a:spcBef>
                <a:spcPct val="0"/>
              </a:spcBef>
              <a:spcAft>
                <a:spcPct val="0"/>
              </a:spcAft>
              <a:defRPr kumimoji="1" sz="11200">
                <a:solidFill>
                  <a:srgbClr val="000000"/>
                </a:solidFill>
                <a:latin typeface="+mj-lt"/>
                <a:ea typeface="+mj-ea"/>
                <a:cs typeface="+mj-cs"/>
                <a:sym typeface="Proxima Nova Alt Condensed" charset="-122"/>
              </a:defRPr>
            </a:lvl3pPr>
            <a:lvl4pPr algn="ctr" defTabSz="820738" rtl="0" eaLnBrk="0" fontAlgn="base" hangingPunct="0">
              <a:spcBef>
                <a:spcPct val="0"/>
              </a:spcBef>
              <a:spcAft>
                <a:spcPct val="0"/>
              </a:spcAft>
              <a:defRPr kumimoji="1" sz="11200">
                <a:solidFill>
                  <a:srgbClr val="000000"/>
                </a:solidFill>
                <a:latin typeface="+mj-lt"/>
                <a:ea typeface="+mj-ea"/>
                <a:cs typeface="+mj-cs"/>
                <a:sym typeface="Proxima Nova Alt Condensed" charset="-122"/>
              </a:defRPr>
            </a:lvl4pPr>
            <a:lvl5pPr algn="ctr" defTabSz="820738" rtl="0" eaLnBrk="0" fontAlgn="base" hangingPunct="0">
              <a:spcBef>
                <a:spcPct val="0"/>
              </a:spcBef>
              <a:spcAft>
                <a:spcPct val="0"/>
              </a:spcAft>
              <a:defRPr kumimoji="1" sz="11200">
                <a:solidFill>
                  <a:srgbClr val="000000"/>
                </a:solidFill>
                <a:latin typeface="+mj-lt"/>
                <a:ea typeface="+mj-ea"/>
                <a:cs typeface="+mj-cs"/>
                <a:sym typeface="Proxima Nova Alt Condensed" charset="-122"/>
              </a:defRPr>
            </a:lvl5pPr>
            <a:lvl6pPr marL="0" marR="0" indent="11430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roxima Nova Alt Condensed"/>
              </a:defRPr>
            </a:lvl6pPr>
            <a:lvl7pPr marL="0" marR="0" indent="1371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roxima Nova Alt Condensed"/>
              </a:defRPr>
            </a:lvl7pPr>
            <a:lvl8pPr marL="0" marR="0" indent="1600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roxima Nova Alt Condensed"/>
              </a:defRPr>
            </a:lvl8pPr>
            <a:lvl9pPr marL="0" marR="0" indent="1828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roxima Nova Alt Condensed"/>
              </a:defRPr>
            </a:lvl9pPr>
          </a:lstStyle>
          <a:p>
            <a:pPr algn="l" eaLnBrk="1" hangingPunct="1">
              <a:defRPr/>
            </a:pPr>
            <a:r>
              <a:rPr kumimoji="0" lang="en-US" altLang="zh-CN" sz="4000" b="1" kern="0" dirty="0">
                <a:solidFill>
                  <a:srgbClr val="00B0F0"/>
                </a:solidFill>
                <a:latin typeface="Arial"/>
                <a:cs typeface="Arial"/>
                <a:sym typeface="Proxima Nova Alt Condensed" charset="0"/>
              </a:rPr>
              <a:t>Explore new security standard topics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6495057" y="9514315"/>
            <a:ext cx="5470998" cy="1288786"/>
          </a:xfrm>
          <a:prstGeom prst="roundRect">
            <a:avLst>
              <a:gd name="adj" fmla="val 8201"/>
            </a:avLst>
          </a:prstGeom>
          <a:noFill/>
          <a:ln w="38100" cap="flat">
            <a:solidFill>
              <a:schemeClr val="accent1">
                <a:lumMod val="20000"/>
                <a:lumOff val="8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571500" indent="-571500" defTabSz="821531" fontAlgn="auto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4000" kern="0" dirty="0">
                <a:latin typeface="Times New Roman" pitchFamily="18" charset="0"/>
                <a:cs typeface="Times New Roman" pitchFamily="18" charset="0"/>
                <a:sym typeface="Helvetica Light"/>
              </a:rPr>
              <a:t>IOT security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12210295" y="9553411"/>
            <a:ext cx="5019838" cy="1249690"/>
          </a:xfrm>
          <a:prstGeom prst="roundRect">
            <a:avLst>
              <a:gd name="adj" fmla="val 8201"/>
            </a:avLst>
          </a:prstGeom>
          <a:noFill/>
          <a:ln w="38100" cap="flat">
            <a:solidFill>
              <a:schemeClr val="accent1">
                <a:lumMod val="20000"/>
                <a:lumOff val="8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571500" indent="-571500" defTabSz="821531" fontAlgn="auto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4000" kern="0" dirty="0" err="1">
                <a:latin typeface="Times New Roman" pitchFamily="18" charset="0"/>
                <a:cs typeface="Times New Roman" pitchFamily="18" charset="0"/>
                <a:sym typeface="Helvetica Light"/>
              </a:rPr>
              <a:t>Blockchain</a:t>
            </a:r>
            <a:r>
              <a:rPr lang="en-US" altLang="zh-CN" sz="4000" kern="0" dirty="0">
                <a:latin typeface="Times New Roman" pitchFamily="18" charset="0"/>
                <a:cs typeface="Times New Roman" pitchFamily="18" charset="0"/>
                <a:sym typeface="Helvetica Light"/>
              </a:rPr>
              <a:t> security aspects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17474948" y="9577833"/>
            <a:ext cx="5776402" cy="1225268"/>
          </a:xfrm>
          <a:prstGeom prst="roundRect">
            <a:avLst>
              <a:gd name="adj" fmla="val 8201"/>
            </a:avLst>
          </a:prstGeom>
          <a:noFill/>
          <a:ln w="38100" cap="flat">
            <a:solidFill>
              <a:schemeClr val="accent1">
                <a:lumMod val="20000"/>
                <a:lumOff val="8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571500" indent="-571500" defTabSz="821531" fontAlgn="auto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4000" kern="0" dirty="0">
                <a:latin typeface="Times New Roman" pitchFamily="18" charset="0"/>
                <a:cs typeface="Times New Roman" pitchFamily="18" charset="0"/>
                <a:sym typeface="Helvetica Light"/>
              </a:rPr>
              <a:t>Human ontology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35568297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13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5900"/>
              </a:spcBef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宋体" panose="02010600030101010101" pitchFamily="2" charset="-122"/>
                <a:cs typeface="Geneva" pitchFamily="34" charset="0"/>
                <a:sym typeface="Geneva" pitchFamily="34" charset="0"/>
              </a:defRPr>
            </a:lvl1pPr>
            <a:lvl2pPr marL="742950" indent="-285750">
              <a:spcBef>
                <a:spcPts val="5900"/>
              </a:spcBef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Geneva" pitchFamily="34" charset="0"/>
                <a:cs typeface="Geneva" pitchFamily="34" charset="0"/>
                <a:sym typeface="Geneva" pitchFamily="34" charset="0"/>
              </a:defRPr>
            </a:lvl2pPr>
            <a:lvl3pPr marL="1143000" indent="-228600">
              <a:spcBef>
                <a:spcPts val="5900"/>
              </a:spcBef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Geneva" pitchFamily="34" charset="0"/>
                <a:cs typeface="Geneva" pitchFamily="34" charset="0"/>
                <a:sym typeface="Geneva" pitchFamily="34" charset="0"/>
              </a:defRPr>
            </a:lvl3pPr>
            <a:lvl4pPr marL="1600200" indent="-228600">
              <a:spcBef>
                <a:spcPts val="5900"/>
              </a:spcBef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Geneva" pitchFamily="34" charset="0"/>
                <a:cs typeface="Geneva" pitchFamily="34" charset="0"/>
                <a:sym typeface="Geneva" pitchFamily="34" charset="0"/>
              </a:defRPr>
            </a:lvl4pPr>
            <a:lvl5pPr marL="2057400" indent="-228600">
              <a:spcBef>
                <a:spcPts val="5900"/>
              </a:spcBef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Geneva" pitchFamily="34" charset="0"/>
                <a:cs typeface="Geneva" pitchFamily="34" charset="0"/>
                <a:sym typeface="Geneva" pitchFamily="34" charset="0"/>
              </a:defRPr>
            </a:lvl5pPr>
            <a:lvl6pPr marL="2514600" indent="-228600" defTabSz="820738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Geneva" pitchFamily="34" charset="0"/>
                <a:cs typeface="Geneva" pitchFamily="34" charset="0"/>
                <a:sym typeface="Geneva" pitchFamily="34" charset="0"/>
              </a:defRPr>
            </a:lvl6pPr>
            <a:lvl7pPr marL="2971800" indent="-228600" defTabSz="820738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Geneva" pitchFamily="34" charset="0"/>
                <a:cs typeface="Geneva" pitchFamily="34" charset="0"/>
                <a:sym typeface="Geneva" pitchFamily="34" charset="0"/>
              </a:defRPr>
            </a:lvl7pPr>
            <a:lvl8pPr marL="3429000" indent="-228600" defTabSz="820738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Geneva" pitchFamily="34" charset="0"/>
                <a:cs typeface="Geneva" pitchFamily="34" charset="0"/>
                <a:sym typeface="Geneva" pitchFamily="34" charset="0"/>
              </a:defRPr>
            </a:lvl8pPr>
            <a:lvl9pPr marL="3886200" indent="-228600" defTabSz="820738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Geneva" pitchFamily="34" charset="0"/>
                <a:cs typeface="Geneva" pitchFamily="34" charset="0"/>
                <a:sym typeface="Genev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11D6CC6-A00F-4CF6-A4BF-947BC0A346D2}" type="slidenum">
              <a:rPr kumimoji="0" lang="en-US" altLang="zh-CN" sz="3000" smtClean="0">
                <a:solidFill>
                  <a:srgbClr val="FFFFFF"/>
                </a:solidFill>
                <a:latin typeface="Proxima Nova Alt Condensed" charset="-122"/>
                <a:ea typeface="Proxima Nova Alt Condensed" charset="-122"/>
                <a:cs typeface="Helvetica Light" charset="0"/>
                <a:sym typeface="Proxima Nova Alt Condensed" charset="-122"/>
              </a:rPr>
              <a:pPr>
                <a:spcBef>
                  <a:spcPct val="0"/>
                </a:spcBef>
                <a:buSzTx/>
                <a:buFontTx/>
                <a:buNone/>
              </a:pPr>
              <a:t>16</a:t>
            </a:fld>
            <a:endParaRPr kumimoji="0" lang="en-US" altLang="zh-CN" sz="3000" smtClean="0">
              <a:solidFill>
                <a:srgbClr val="FFFFFF"/>
              </a:solidFill>
              <a:latin typeface="Proxima Nova Alt Condensed" charset="-122"/>
              <a:ea typeface="Proxima Nova Alt Condensed" charset="-122"/>
              <a:cs typeface="Helvetica Light" charset="0"/>
              <a:sym typeface="Proxima Nova Alt Condensed" charset="-122"/>
            </a:endParaRPr>
          </a:p>
        </p:txBody>
      </p:sp>
      <p:pic>
        <p:nvPicPr>
          <p:cNvPr id="22531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201400"/>
            <a:ext cx="2414588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Shape 133"/>
          <p:cNvSpPr>
            <a:spLocks noGrp="1"/>
          </p:cNvSpPr>
          <p:nvPr>
            <p:ph type="title"/>
          </p:nvPr>
        </p:nvSpPr>
        <p:spPr>
          <a:xfrm>
            <a:off x="4387850" y="307975"/>
            <a:ext cx="15608300" cy="1676400"/>
          </a:xfrm>
        </p:spPr>
        <p:txBody>
          <a:bodyPr/>
          <a:lstStyle/>
          <a:p>
            <a:pPr eaLnBrk="1" hangingPunct="1"/>
            <a:r>
              <a:rPr kumimoji="0" lang="en-US" altLang="zh-CN" sz="9100" smtClean="0">
                <a:latin typeface="Arial" panose="020B0604020202020204" pitchFamily="34" charset="0"/>
                <a:cs typeface="Arial" panose="020B0604020202020204" pitchFamily="34" charset="0"/>
              </a:rPr>
              <a:t>My “standard” formula</a:t>
            </a:r>
          </a:p>
        </p:txBody>
      </p:sp>
      <p:sp>
        <p:nvSpPr>
          <p:cNvPr id="22533" name="矩形 7"/>
          <p:cNvSpPr>
            <a:spLocks noChangeArrowheads="1"/>
          </p:cNvSpPr>
          <p:nvPr/>
        </p:nvSpPr>
        <p:spPr bwMode="auto">
          <a:xfrm>
            <a:off x="520700" y="2644775"/>
            <a:ext cx="231679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900"/>
              </a:spcBef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宋体" panose="02010600030101010101" pitchFamily="2" charset="-122"/>
                <a:cs typeface="Geneva" pitchFamily="34" charset="0"/>
                <a:sym typeface="Geneva" pitchFamily="34" charset="0"/>
              </a:defRPr>
            </a:lvl1pPr>
            <a:lvl2pPr marL="742950" indent="-285750">
              <a:spcBef>
                <a:spcPts val="5900"/>
              </a:spcBef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Geneva" pitchFamily="34" charset="0"/>
                <a:cs typeface="Geneva" pitchFamily="34" charset="0"/>
                <a:sym typeface="Geneva" pitchFamily="34" charset="0"/>
              </a:defRPr>
            </a:lvl2pPr>
            <a:lvl3pPr marL="1143000" indent="-228600">
              <a:spcBef>
                <a:spcPts val="5900"/>
              </a:spcBef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Geneva" pitchFamily="34" charset="0"/>
                <a:cs typeface="Geneva" pitchFamily="34" charset="0"/>
                <a:sym typeface="Geneva" pitchFamily="34" charset="0"/>
              </a:defRPr>
            </a:lvl3pPr>
            <a:lvl4pPr marL="1600200" indent="-228600">
              <a:spcBef>
                <a:spcPts val="5900"/>
              </a:spcBef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Geneva" pitchFamily="34" charset="0"/>
                <a:cs typeface="Geneva" pitchFamily="34" charset="0"/>
                <a:sym typeface="Geneva" pitchFamily="34" charset="0"/>
              </a:defRPr>
            </a:lvl4pPr>
            <a:lvl5pPr marL="2057400" indent="-228600">
              <a:spcBef>
                <a:spcPts val="5900"/>
              </a:spcBef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Geneva" pitchFamily="34" charset="0"/>
                <a:cs typeface="Geneva" pitchFamily="34" charset="0"/>
                <a:sym typeface="Geneva" pitchFamily="34" charset="0"/>
              </a:defRPr>
            </a:lvl5pPr>
            <a:lvl6pPr marL="2514600" indent="-228600" defTabSz="820738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Geneva" pitchFamily="34" charset="0"/>
                <a:cs typeface="Geneva" pitchFamily="34" charset="0"/>
                <a:sym typeface="Geneva" pitchFamily="34" charset="0"/>
              </a:defRPr>
            </a:lvl6pPr>
            <a:lvl7pPr marL="2971800" indent="-228600" defTabSz="820738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Geneva" pitchFamily="34" charset="0"/>
                <a:cs typeface="Geneva" pitchFamily="34" charset="0"/>
                <a:sym typeface="Geneva" pitchFamily="34" charset="0"/>
              </a:defRPr>
            </a:lvl7pPr>
            <a:lvl8pPr marL="3429000" indent="-228600" defTabSz="820738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Geneva" pitchFamily="34" charset="0"/>
                <a:cs typeface="Geneva" pitchFamily="34" charset="0"/>
                <a:sym typeface="Geneva" pitchFamily="34" charset="0"/>
              </a:defRPr>
            </a:lvl8pPr>
            <a:lvl9pPr marL="3886200" indent="-228600" defTabSz="820738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Geneva" pitchFamily="34" charset="0"/>
                <a:cs typeface="Geneva" pitchFamily="34" charset="0"/>
                <a:sym typeface="Geneva" pitchFamily="34" charset="0"/>
              </a:defRPr>
            </a:lvl9pPr>
          </a:lstStyle>
          <a:p>
            <a:pPr algn="ctr" hangingPunct="0">
              <a:spcBef>
                <a:spcPct val="0"/>
              </a:spcBef>
              <a:buSzTx/>
              <a:buFontTx/>
              <a:buNone/>
            </a:pPr>
            <a:r>
              <a:rPr lang="en-US" altLang="zh-CN" sz="6000" b="1">
                <a:latin typeface="Arial" panose="020B0604020202020204" pitchFamily="34" charset="0"/>
                <a:cs typeface="Arial" panose="020B0604020202020204" pitchFamily="34" charset="0"/>
                <a:sym typeface="Helvetica Light" charset="0"/>
              </a:rPr>
              <a:t>Excellent Standard </a:t>
            </a:r>
            <a:r>
              <a:rPr lang="en-US" altLang="zh-CN" sz="6000" b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= </a:t>
            </a:r>
            <a:r>
              <a:rPr lang="en-US" altLang="zh-CN" sz="8000" b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f</a:t>
            </a:r>
            <a:r>
              <a:rPr lang="zh-CN" altLang="en-US" sz="4800" b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（</a:t>
            </a:r>
            <a:r>
              <a:rPr lang="en-US" altLang="zh-CN" sz="4800" b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Urgent Problem</a:t>
            </a:r>
            <a:r>
              <a:rPr lang="zh-CN" altLang="en-US" sz="4800" b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，</a:t>
            </a:r>
            <a:r>
              <a:rPr lang="en-US" altLang="zh-CN" sz="4800" b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Solid Technology, Implementation, Testing, Standard Writing</a:t>
            </a:r>
            <a:r>
              <a:rPr lang="zh-CN" altLang="en-US" sz="4800" b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） </a:t>
            </a:r>
            <a:endParaRPr lang="zh-CN" altLang="en-US" sz="480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1115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13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5900"/>
              </a:spcBef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宋体" panose="02010600030101010101" pitchFamily="2" charset="-122"/>
                <a:cs typeface="Geneva" pitchFamily="34" charset="0"/>
                <a:sym typeface="Geneva" pitchFamily="34" charset="0"/>
              </a:defRPr>
            </a:lvl1pPr>
            <a:lvl2pPr marL="742950" indent="-285750">
              <a:spcBef>
                <a:spcPts val="5900"/>
              </a:spcBef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Geneva" pitchFamily="34" charset="0"/>
                <a:cs typeface="Geneva" pitchFamily="34" charset="0"/>
                <a:sym typeface="Geneva" pitchFamily="34" charset="0"/>
              </a:defRPr>
            </a:lvl2pPr>
            <a:lvl3pPr marL="1143000" indent="-228600">
              <a:spcBef>
                <a:spcPts val="5900"/>
              </a:spcBef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Geneva" pitchFamily="34" charset="0"/>
                <a:cs typeface="Geneva" pitchFamily="34" charset="0"/>
                <a:sym typeface="Geneva" pitchFamily="34" charset="0"/>
              </a:defRPr>
            </a:lvl3pPr>
            <a:lvl4pPr marL="1600200" indent="-228600">
              <a:spcBef>
                <a:spcPts val="5900"/>
              </a:spcBef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Geneva" pitchFamily="34" charset="0"/>
                <a:cs typeface="Geneva" pitchFamily="34" charset="0"/>
                <a:sym typeface="Geneva" pitchFamily="34" charset="0"/>
              </a:defRPr>
            </a:lvl4pPr>
            <a:lvl5pPr marL="2057400" indent="-228600">
              <a:spcBef>
                <a:spcPts val="5900"/>
              </a:spcBef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Geneva" pitchFamily="34" charset="0"/>
                <a:cs typeface="Geneva" pitchFamily="34" charset="0"/>
                <a:sym typeface="Geneva" pitchFamily="34" charset="0"/>
              </a:defRPr>
            </a:lvl5pPr>
            <a:lvl6pPr marL="2514600" indent="-228600" defTabSz="820738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Geneva" pitchFamily="34" charset="0"/>
                <a:cs typeface="Geneva" pitchFamily="34" charset="0"/>
                <a:sym typeface="Geneva" pitchFamily="34" charset="0"/>
              </a:defRPr>
            </a:lvl6pPr>
            <a:lvl7pPr marL="2971800" indent="-228600" defTabSz="820738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Geneva" pitchFamily="34" charset="0"/>
                <a:cs typeface="Geneva" pitchFamily="34" charset="0"/>
                <a:sym typeface="Geneva" pitchFamily="34" charset="0"/>
              </a:defRPr>
            </a:lvl7pPr>
            <a:lvl8pPr marL="3429000" indent="-228600" defTabSz="820738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Geneva" pitchFamily="34" charset="0"/>
                <a:cs typeface="Geneva" pitchFamily="34" charset="0"/>
                <a:sym typeface="Geneva" pitchFamily="34" charset="0"/>
              </a:defRPr>
            </a:lvl8pPr>
            <a:lvl9pPr marL="3886200" indent="-228600" defTabSz="820738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Geneva" pitchFamily="34" charset="0"/>
                <a:cs typeface="Geneva" pitchFamily="34" charset="0"/>
                <a:sym typeface="Genev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5BBF257D-72E3-4CDF-B881-49AEBA073435}" type="slidenum">
              <a:rPr kumimoji="0" lang="en-US" altLang="zh-CN" sz="3000" smtClean="0">
                <a:solidFill>
                  <a:srgbClr val="FFFFFF"/>
                </a:solidFill>
                <a:latin typeface="Proxima Nova Alt Condensed" charset="-122"/>
                <a:ea typeface="Proxima Nova Alt Condensed" charset="-122"/>
                <a:cs typeface="Helvetica Light" charset="0"/>
                <a:sym typeface="Proxima Nova Alt Condensed" charset="-122"/>
              </a:rPr>
              <a:pPr>
                <a:spcBef>
                  <a:spcPct val="0"/>
                </a:spcBef>
                <a:buSzTx/>
                <a:buFontTx/>
                <a:buNone/>
              </a:pPr>
              <a:t>17</a:t>
            </a:fld>
            <a:endParaRPr kumimoji="0" lang="en-US" altLang="zh-CN" sz="3000" smtClean="0">
              <a:solidFill>
                <a:srgbClr val="FFFFFF"/>
              </a:solidFill>
              <a:latin typeface="Proxima Nova Alt Condensed" charset="-122"/>
              <a:ea typeface="Proxima Nova Alt Condensed" charset="-122"/>
              <a:cs typeface="Helvetica Light" charset="0"/>
              <a:sym typeface="Proxima Nova Alt Condensed" charset="-122"/>
            </a:endParaRPr>
          </a:p>
        </p:txBody>
      </p:sp>
      <p:pic>
        <p:nvPicPr>
          <p:cNvPr id="2355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201400"/>
            <a:ext cx="2414588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Shape 133"/>
          <p:cNvSpPr>
            <a:spLocks noGrp="1"/>
          </p:cNvSpPr>
          <p:nvPr>
            <p:ph type="title"/>
          </p:nvPr>
        </p:nvSpPr>
        <p:spPr>
          <a:xfrm>
            <a:off x="3941763" y="0"/>
            <a:ext cx="15608300" cy="1676400"/>
          </a:xfrm>
        </p:spPr>
        <p:txBody>
          <a:bodyPr/>
          <a:lstStyle/>
          <a:p>
            <a:pPr eaLnBrk="1" hangingPunct="1"/>
            <a:r>
              <a:rPr kumimoji="0" lang="en-US" altLang="zh-CN" sz="9100" smtClean="0">
                <a:latin typeface="Arial" panose="020B0604020202020204" pitchFamily="34" charset="0"/>
                <a:cs typeface="Arial" panose="020B0604020202020204" pitchFamily="34" charset="0"/>
              </a:rPr>
              <a:t>A standard poem</a:t>
            </a:r>
          </a:p>
        </p:txBody>
      </p:sp>
      <p:sp>
        <p:nvSpPr>
          <p:cNvPr id="23557" name="矩形 7"/>
          <p:cNvSpPr>
            <a:spLocks noChangeArrowheads="1"/>
          </p:cNvSpPr>
          <p:nvPr/>
        </p:nvSpPr>
        <p:spPr bwMode="auto">
          <a:xfrm>
            <a:off x="749300" y="1343025"/>
            <a:ext cx="23167975" cy="1034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900"/>
              </a:spcBef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宋体" panose="02010600030101010101" pitchFamily="2" charset="-122"/>
                <a:cs typeface="Geneva" pitchFamily="34" charset="0"/>
                <a:sym typeface="Geneva" pitchFamily="34" charset="0"/>
              </a:defRPr>
            </a:lvl1pPr>
            <a:lvl2pPr marL="742950" indent="-285750">
              <a:spcBef>
                <a:spcPts val="5900"/>
              </a:spcBef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Geneva" pitchFamily="34" charset="0"/>
                <a:cs typeface="Geneva" pitchFamily="34" charset="0"/>
                <a:sym typeface="Geneva" pitchFamily="34" charset="0"/>
              </a:defRPr>
            </a:lvl2pPr>
            <a:lvl3pPr marL="1143000" indent="-228600">
              <a:spcBef>
                <a:spcPts val="5900"/>
              </a:spcBef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Geneva" pitchFamily="34" charset="0"/>
                <a:cs typeface="Geneva" pitchFamily="34" charset="0"/>
                <a:sym typeface="Geneva" pitchFamily="34" charset="0"/>
              </a:defRPr>
            </a:lvl3pPr>
            <a:lvl4pPr marL="1600200" indent="-228600">
              <a:spcBef>
                <a:spcPts val="5900"/>
              </a:spcBef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Geneva" pitchFamily="34" charset="0"/>
                <a:cs typeface="Geneva" pitchFamily="34" charset="0"/>
                <a:sym typeface="Geneva" pitchFamily="34" charset="0"/>
              </a:defRPr>
            </a:lvl4pPr>
            <a:lvl5pPr marL="2057400" indent="-228600">
              <a:spcBef>
                <a:spcPts val="5900"/>
              </a:spcBef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Geneva" pitchFamily="34" charset="0"/>
                <a:cs typeface="Geneva" pitchFamily="34" charset="0"/>
                <a:sym typeface="Geneva" pitchFamily="34" charset="0"/>
              </a:defRPr>
            </a:lvl5pPr>
            <a:lvl6pPr marL="2514600" indent="-228600" defTabSz="820738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Geneva" pitchFamily="34" charset="0"/>
                <a:cs typeface="Geneva" pitchFamily="34" charset="0"/>
                <a:sym typeface="Geneva" pitchFamily="34" charset="0"/>
              </a:defRPr>
            </a:lvl6pPr>
            <a:lvl7pPr marL="2971800" indent="-228600" defTabSz="820738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Geneva" pitchFamily="34" charset="0"/>
                <a:cs typeface="Geneva" pitchFamily="34" charset="0"/>
                <a:sym typeface="Geneva" pitchFamily="34" charset="0"/>
              </a:defRPr>
            </a:lvl7pPr>
            <a:lvl8pPr marL="3429000" indent="-228600" defTabSz="820738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Geneva" pitchFamily="34" charset="0"/>
                <a:cs typeface="Geneva" pitchFamily="34" charset="0"/>
                <a:sym typeface="Geneva" pitchFamily="34" charset="0"/>
              </a:defRPr>
            </a:lvl8pPr>
            <a:lvl9pPr marL="3886200" indent="-228600" defTabSz="820738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Geneva" pitchFamily="34" charset="0"/>
                <a:cs typeface="Geneva" pitchFamily="34" charset="0"/>
                <a:sym typeface="Geneva" pitchFamily="34" charset="0"/>
              </a:defRPr>
            </a:lvl9pPr>
          </a:lstStyle>
          <a:p>
            <a:pPr hangingPunct="0">
              <a:spcBef>
                <a:spcPct val="0"/>
              </a:spcBef>
              <a:buSzTx/>
              <a:buFontTx/>
              <a:buNone/>
            </a:pPr>
            <a:r>
              <a:rPr lang="en-US" altLang="zh-CN" sz="3600" u="sng">
                <a:latin typeface="Vijaya" panose="020B0604020202020204" pitchFamily="34" charset="0"/>
                <a:ea typeface="微软雅黑" panose="020B0503020204020204" pitchFamily="34" charset="-122"/>
                <a:cs typeface="Vijaya" panose="020B0604020202020204" pitchFamily="34" charset="0"/>
                <a:sym typeface="Helvetica Light" charset="0"/>
              </a:rPr>
              <a:t>Note: Before Chairman Mao had a poem, nowadays we changed the words but referred to his style and format. </a:t>
            </a:r>
          </a:p>
          <a:p>
            <a:pPr hangingPunct="0">
              <a:spcBef>
                <a:spcPct val="0"/>
              </a:spcBef>
              <a:buSzTx/>
              <a:buFontTx/>
              <a:buNone/>
            </a:pPr>
            <a:r>
              <a:rPr lang="zh-CN" altLang="en-US" sz="5400">
                <a:latin typeface="华文隶书" panose="02010800040101010101" pitchFamily="2" charset="-122"/>
                <a:ea typeface="华文隶书" panose="02010800040101010101" pitchFamily="2" charset="-122"/>
                <a:cs typeface="Helvetica Light" charset="0"/>
                <a:sym typeface="Helvetica Light" charset="0"/>
              </a:rPr>
              <a:t>沁园春</a:t>
            </a:r>
            <a:r>
              <a:rPr lang="en-US" altLang="zh-CN" sz="5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Helvetica Light" charset="0"/>
              </a:rPr>
              <a:t>●</a:t>
            </a:r>
            <a:r>
              <a:rPr lang="zh-CN" altLang="en-US" sz="5400">
                <a:latin typeface="华文隶书" panose="02010800040101010101" pitchFamily="2" charset="-122"/>
                <a:ea typeface="华文隶书" panose="02010800040101010101" pitchFamily="2" charset="-122"/>
                <a:cs typeface="Helvetica Light" charset="0"/>
                <a:sym typeface="Helvetica Light" charset="0"/>
              </a:rPr>
              <a:t>标</a:t>
            </a:r>
          </a:p>
          <a:p>
            <a:pPr hangingPunct="0">
              <a:spcBef>
                <a:spcPct val="0"/>
              </a:spcBef>
              <a:buSzTx/>
              <a:buFontTx/>
              <a:buNone/>
            </a:pPr>
            <a:r>
              <a:rPr lang="zh-CN" altLang="en-US" sz="5400">
                <a:latin typeface="华文隶书" panose="02010800040101010101" pitchFamily="2" charset="-122"/>
                <a:ea typeface="华文隶书" panose="02010800040101010101" pitchFamily="2" charset="-122"/>
                <a:cs typeface="Helvetica Light" charset="0"/>
                <a:sym typeface="Helvetica Light" charset="0"/>
              </a:rPr>
              <a:t>忆往昔，唇枪舌剑，到处有高招</a:t>
            </a:r>
          </a:p>
          <a:p>
            <a:pPr hangingPunct="0">
              <a:spcBef>
                <a:spcPct val="0"/>
              </a:spcBef>
              <a:buSzTx/>
              <a:buFontTx/>
              <a:buNone/>
            </a:pPr>
            <a:r>
              <a:rPr lang="zh-CN" altLang="en-US" sz="5400">
                <a:latin typeface="华文隶书" panose="02010800040101010101" pitchFamily="2" charset="-122"/>
                <a:ea typeface="华文隶书" panose="02010800040101010101" pitchFamily="2" charset="-122"/>
                <a:cs typeface="Helvetica Light" charset="0"/>
                <a:sym typeface="Helvetica Light" charset="0"/>
              </a:rPr>
              <a:t>俱往矣，运筹帷幄，见招拆招</a:t>
            </a:r>
          </a:p>
          <a:p>
            <a:pPr hangingPunct="0">
              <a:spcBef>
                <a:spcPct val="0"/>
              </a:spcBef>
              <a:buSzTx/>
              <a:buFontTx/>
              <a:buNone/>
            </a:pPr>
            <a:r>
              <a:rPr lang="zh-CN" altLang="en-US" sz="5400">
                <a:latin typeface="华文隶书" panose="02010800040101010101" pitchFamily="2" charset="-122"/>
                <a:ea typeface="华文隶书" panose="02010800040101010101" pitchFamily="2" charset="-122"/>
                <a:cs typeface="Helvetica Light" charset="0"/>
                <a:sym typeface="Helvetica Light" charset="0"/>
              </a:rPr>
              <a:t>数风流人物，还看今朝</a:t>
            </a:r>
          </a:p>
          <a:p>
            <a:pPr hangingPunct="0">
              <a:spcBef>
                <a:spcPct val="0"/>
              </a:spcBef>
              <a:buSzTx/>
              <a:buFontTx/>
              <a:buNone/>
            </a:pPr>
            <a:r>
              <a:rPr lang="zh-CN" altLang="en-US" sz="5400">
                <a:latin typeface="华文隶书" panose="02010800040101010101" pitchFamily="2" charset="-122"/>
                <a:ea typeface="华文隶书" panose="02010800040101010101" pitchFamily="2" charset="-122"/>
                <a:cs typeface="Helvetica Light" charset="0"/>
                <a:sym typeface="Helvetica Light" charset="0"/>
              </a:rPr>
              <a:t>不管国标、行标、还是啥标，只要有用，都是好“标”！</a:t>
            </a:r>
          </a:p>
          <a:p>
            <a:pPr hangingPunct="0">
              <a:spcBef>
                <a:spcPct val="0"/>
              </a:spcBef>
              <a:buSzTx/>
              <a:buFontTx/>
              <a:buNone/>
            </a:pPr>
            <a:endParaRPr lang="en-US" altLang="zh-CN" sz="4800">
              <a:latin typeface="Arial" panose="020B0604020202020204" pitchFamily="34" charset="0"/>
              <a:cs typeface="Arial" panose="020B0604020202020204" pitchFamily="34" charset="0"/>
              <a:sym typeface="Helvetica Light" charset="0"/>
            </a:endParaRPr>
          </a:p>
          <a:p>
            <a:pPr hangingPunct="0">
              <a:spcBef>
                <a:spcPct val="0"/>
              </a:spcBef>
              <a:buSzTx/>
              <a:buFontTx/>
              <a:buNone/>
            </a:pPr>
            <a:r>
              <a:rPr lang="en-US" altLang="zh-CN" sz="4800" b="1">
                <a:latin typeface="Arial" panose="020B0604020202020204" pitchFamily="34" charset="0"/>
                <a:cs typeface="Arial" panose="020B0604020202020204" pitchFamily="34" charset="0"/>
                <a:sym typeface="Helvetica Light" charset="0"/>
              </a:rPr>
              <a:t>Translation:</a:t>
            </a:r>
          </a:p>
          <a:p>
            <a:pPr hangingPunct="0">
              <a:spcBef>
                <a:spcPct val="0"/>
              </a:spcBef>
              <a:buSzTx/>
              <a:buFontTx/>
              <a:buNone/>
            </a:pPr>
            <a:r>
              <a:rPr lang="en-US" altLang="zh-CN" sz="4400" i="1">
                <a:latin typeface="Arial" panose="020B0604020202020204" pitchFamily="34" charset="0"/>
                <a:cs typeface="Arial" panose="020B0604020202020204" pitchFamily="34" charset="0"/>
                <a:sym typeface="Helvetica Light" charset="0"/>
              </a:rPr>
              <a:t>Qinyuanchun</a:t>
            </a:r>
            <a:r>
              <a:rPr lang="en-US" altLang="zh-CN" sz="4400" i="1">
                <a:latin typeface="Arial" panose="020B0604020202020204" pitchFamily="34" charset="0"/>
                <a:ea typeface="微软雅黑" panose="020B0503020204020204" pitchFamily="34" charset="-122"/>
                <a:sym typeface="Helvetica Light" charset="0"/>
              </a:rPr>
              <a:t> ● </a:t>
            </a:r>
            <a:r>
              <a:rPr lang="en-US" altLang="zh-CN" sz="4400" i="1">
                <a:latin typeface="Arial" panose="020B0604020202020204" pitchFamily="34" charset="0"/>
                <a:cs typeface="Arial" panose="020B0604020202020204" pitchFamily="34" charset="0"/>
                <a:sym typeface="Helvetica Light" charset="0"/>
              </a:rPr>
              <a:t>Standards</a:t>
            </a:r>
          </a:p>
          <a:p>
            <a:pPr hangingPunct="0">
              <a:spcBef>
                <a:spcPct val="0"/>
              </a:spcBef>
              <a:buSzTx/>
              <a:buFontTx/>
              <a:buNone/>
            </a:pPr>
            <a:r>
              <a:rPr lang="en-US" altLang="zh-CN" sz="4400" i="1">
                <a:latin typeface="Arial" panose="020B0604020202020204" pitchFamily="34" charset="0"/>
                <a:cs typeface="Arial" panose="020B0604020202020204" pitchFamily="34" charset="0"/>
                <a:sym typeface="Helvetica Light" charset="0"/>
              </a:rPr>
              <a:t>Recalling the past, debates and discussion, brilliant ideas everywhere</a:t>
            </a:r>
          </a:p>
          <a:p>
            <a:pPr hangingPunct="0">
              <a:spcBef>
                <a:spcPct val="0"/>
              </a:spcBef>
              <a:buSzTx/>
              <a:buFontTx/>
              <a:buNone/>
            </a:pPr>
            <a:r>
              <a:rPr lang="en-US" altLang="zh-CN" sz="4400" i="1">
                <a:latin typeface="Arial" panose="020B0604020202020204" pitchFamily="34" charset="0"/>
                <a:cs typeface="Arial" panose="020B0604020202020204" pitchFamily="34" charset="0"/>
                <a:sym typeface="Helvetica Light" charset="0"/>
              </a:rPr>
              <a:t>All these gone, strategy and tactics, handling problems case by case</a:t>
            </a:r>
          </a:p>
          <a:p>
            <a:pPr hangingPunct="0">
              <a:spcBef>
                <a:spcPct val="0"/>
              </a:spcBef>
              <a:buSzTx/>
              <a:buFontTx/>
              <a:buNone/>
            </a:pPr>
            <a:r>
              <a:rPr lang="en-US" altLang="zh-CN" sz="4400" i="1">
                <a:latin typeface="Arial" panose="020B0604020202020204" pitchFamily="34" charset="0"/>
                <a:cs typeface="Arial" panose="020B0604020202020204" pitchFamily="34" charset="0"/>
                <a:sym typeface="Helvetica Light" charset="0"/>
              </a:rPr>
              <a:t>But if looking for more truly great people, still need rely on the people nowadays</a:t>
            </a:r>
          </a:p>
          <a:p>
            <a:pPr hangingPunct="0">
              <a:spcBef>
                <a:spcPct val="0"/>
              </a:spcBef>
              <a:buSzTx/>
              <a:buFontTx/>
              <a:buNone/>
            </a:pPr>
            <a:r>
              <a:rPr lang="en-US" altLang="zh-CN" sz="4400" i="1">
                <a:latin typeface="Arial" panose="020B0604020202020204" pitchFamily="34" charset="0"/>
                <a:cs typeface="Arial" panose="020B0604020202020204" pitchFamily="34" charset="0"/>
                <a:sym typeface="Helvetica Light" charset="0"/>
              </a:rPr>
              <a:t>Whatever national standard, industry standard or anything else, as long as they are useful, they are good standards!</a:t>
            </a:r>
            <a:endParaRPr lang="zh-CN" altLang="en-US" sz="3600" i="1">
              <a:latin typeface="Arial" panose="020B0604020202020204" pitchFamily="34" charset="0"/>
              <a:ea typeface="微软雅黑" panose="020B0503020204020204" pitchFamily="34" charset="-122"/>
              <a:sym typeface="Helvetica Light" charset="0"/>
            </a:endParaRPr>
          </a:p>
        </p:txBody>
      </p:sp>
      <p:pic>
        <p:nvPicPr>
          <p:cNvPr id="23558" name="Picture 7" descr="https://timgsa.baidu.com/timg?image&amp;quality=80&amp;size=b9999_10000&amp;sec=1492428224738&amp;di=6c01f44f338866f8499af62237fa15aa&amp;imgtype=0&amp;src=http%3A%2F%2Fpic.58pic.com%2F58pic%2F15%2F37%2F65%2F47x58PICyfR_1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488" y="2012950"/>
            <a:ext cx="97536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5799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13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5900"/>
              </a:spcBef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宋体" panose="02010600030101010101" pitchFamily="2" charset="-122"/>
                <a:cs typeface="Geneva" pitchFamily="34" charset="0"/>
                <a:sym typeface="Geneva" pitchFamily="34" charset="0"/>
              </a:defRPr>
            </a:lvl1pPr>
            <a:lvl2pPr marL="742950" indent="-285750">
              <a:spcBef>
                <a:spcPts val="5900"/>
              </a:spcBef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Geneva" pitchFamily="34" charset="0"/>
                <a:cs typeface="Geneva" pitchFamily="34" charset="0"/>
                <a:sym typeface="Geneva" pitchFamily="34" charset="0"/>
              </a:defRPr>
            </a:lvl2pPr>
            <a:lvl3pPr marL="1143000" indent="-228600">
              <a:spcBef>
                <a:spcPts val="5900"/>
              </a:spcBef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Geneva" pitchFamily="34" charset="0"/>
                <a:cs typeface="Geneva" pitchFamily="34" charset="0"/>
                <a:sym typeface="Geneva" pitchFamily="34" charset="0"/>
              </a:defRPr>
            </a:lvl3pPr>
            <a:lvl4pPr marL="1600200" indent="-228600">
              <a:spcBef>
                <a:spcPts val="5900"/>
              </a:spcBef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Geneva" pitchFamily="34" charset="0"/>
                <a:cs typeface="Geneva" pitchFamily="34" charset="0"/>
                <a:sym typeface="Geneva" pitchFamily="34" charset="0"/>
              </a:defRPr>
            </a:lvl4pPr>
            <a:lvl5pPr marL="2057400" indent="-228600">
              <a:spcBef>
                <a:spcPts val="5900"/>
              </a:spcBef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Geneva" pitchFamily="34" charset="0"/>
                <a:cs typeface="Geneva" pitchFamily="34" charset="0"/>
                <a:sym typeface="Geneva" pitchFamily="34" charset="0"/>
              </a:defRPr>
            </a:lvl5pPr>
            <a:lvl6pPr marL="2514600" indent="-228600" defTabSz="820738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Geneva" pitchFamily="34" charset="0"/>
                <a:cs typeface="Geneva" pitchFamily="34" charset="0"/>
                <a:sym typeface="Geneva" pitchFamily="34" charset="0"/>
              </a:defRPr>
            </a:lvl6pPr>
            <a:lvl7pPr marL="2971800" indent="-228600" defTabSz="820738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Geneva" pitchFamily="34" charset="0"/>
                <a:cs typeface="Geneva" pitchFamily="34" charset="0"/>
                <a:sym typeface="Geneva" pitchFamily="34" charset="0"/>
              </a:defRPr>
            </a:lvl7pPr>
            <a:lvl8pPr marL="3429000" indent="-228600" defTabSz="820738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Geneva" pitchFamily="34" charset="0"/>
                <a:cs typeface="Geneva" pitchFamily="34" charset="0"/>
                <a:sym typeface="Geneva" pitchFamily="34" charset="0"/>
              </a:defRPr>
            </a:lvl8pPr>
            <a:lvl9pPr marL="3886200" indent="-228600" defTabSz="820738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kumimoji="1" sz="5000">
                <a:solidFill>
                  <a:srgbClr val="000000"/>
                </a:solidFill>
                <a:latin typeface="Geneva" pitchFamily="34" charset="0"/>
                <a:ea typeface="Geneva" pitchFamily="34" charset="0"/>
                <a:cs typeface="Geneva" pitchFamily="34" charset="0"/>
                <a:sym typeface="Genev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AF3D2A8-C29F-4B53-A5B0-ADF407C06C4A}" type="slidenum">
              <a:rPr kumimoji="0" lang="en-US" altLang="zh-CN" sz="3000" smtClean="0">
                <a:solidFill>
                  <a:srgbClr val="FFFFFF"/>
                </a:solidFill>
                <a:latin typeface="Proxima Nova Alt Condensed" charset="-122"/>
                <a:ea typeface="Proxima Nova Alt Condensed" charset="-122"/>
                <a:cs typeface="Helvetica Light" charset="0"/>
                <a:sym typeface="Proxima Nova Alt Condensed" charset="-122"/>
              </a:rPr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kumimoji="0" lang="en-US" altLang="zh-CN" sz="3000" smtClean="0">
              <a:solidFill>
                <a:srgbClr val="FFFFFF"/>
              </a:solidFill>
              <a:latin typeface="Proxima Nova Alt Condensed" charset="-122"/>
              <a:ea typeface="Proxima Nova Alt Condensed" charset="-122"/>
              <a:cs typeface="Helvetica Light" charset="0"/>
              <a:sym typeface="Proxima Nova Alt Condensed" charset="-122"/>
            </a:endParaRPr>
          </a:p>
        </p:txBody>
      </p:sp>
      <p:pic>
        <p:nvPicPr>
          <p:cNvPr id="25603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201400"/>
            <a:ext cx="2414588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hape 133"/>
          <p:cNvSpPr>
            <a:spLocks noGrp="1"/>
          </p:cNvSpPr>
          <p:nvPr>
            <p:ph type="title"/>
          </p:nvPr>
        </p:nvSpPr>
        <p:spPr>
          <a:xfrm>
            <a:off x="1346200" y="482600"/>
            <a:ext cx="21666200" cy="1676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kumimoji="0" lang="en-US" altLang="zh-CN" sz="10100" dirty="0" smtClean="0">
                <a:latin typeface="Arial"/>
                <a:cs typeface="Arial"/>
                <a:sym typeface="Proxima Nova Alt Condensed" charset="0"/>
              </a:rPr>
              <a:t>The</a:t>
            </a:r>
            <a:r>
              <a:rPr kumimoji="0" lang="zh-CN" altLang="en-US" sz="10100" dirty="0" smtClean="0">
                <a:latin typeface="Arial"/>
                <a:cs typeface="Arial"/>
                <a:sym typeface="Proxima Nova Alt Condensed" charset="0"/>
              </a:rPr>
              <a:t> </a:t>
            </a:r>
            <a:r>
              <a:rPr kumimoji="0" lang="en-US" altLang="zh-CN" sz="10100" dirty="0" smtClean="0">
                <a:latin typeface="Arial"/>
                <a:cs typeface="Arial"/>
                <a:sym typeface="Proxima Nova Alt Condensed" charset="0"/>
              </a:rPr>
              <a:t>Future</a:t>
            </a:r>
            <a:r>
              <a:rPr kumimoji="0" lang="zh-CN" altLang="en-US" sz="10100" dirty="0" smtClean="0">
                <a:latin typeface="Arial"/>
                <a:cs typeface="Arial"/>
                <a:sym typeface="Proxima Nova Alt Condensed" charset="0"/>
              </a:rPr>
              <a:t> </a:t>
            </a:r>
            <a:r>
              <a:rPr kumimoji="0" lang="en-US" altLang="zh-CN" sz="10100" dirty="0" smtClean="0">
                <a:latin typeface="Arial"/>
                <a:cs typeface="Arial"/>
                <a:sym typeface="Proxima Nova Alt Condensed" charset="0"/>
              </a:rPr>
              <a:t>of</a:t>
            </a:r>
            <a:r>
              <a:rPr kumimoji="0" lang="zh-CN" altLang="en-US" sz="10100" dirty="0" smtClean="0">
                <a:latin typeface="Arial"/>
                <a:cs typeface="Arial"/>
                <a:sym typeface="Proxima Nova Alt Condensed" charset="0"/>
              </a:rPr>
              <a:t> </a:t>
            </a:r>
            <a:r>
              <a:rPr kumimoji="0" lang="en-US" altLang="zh-CN" sz="10100" dirty="0" smtClean="0">
                <a:latin typeface="Arial"/>
                <a:cs typeface="Arial"/>
                <a:sym typeface="Proxima Nova Alt Condensed" charset="0"/>
              </a:rPr>
              <a:t>W3C</a:t>
            </a:r>
            <a:r>
              <a:rPr kumimoji="0" lang="zh-CN" altLang="en-US" sz="10100" dirty="0" smtClean="0">
                <a:latin typeface="Arial"/>
                <a:cs typeface="Arial"/>
                <a:sym typeface="Proxima Nova Alt Condensed" charset="0"/>
              </a:rPr>
              <a:t> </a:t>
            </a:r>
            <a:r>
              <a:rPr kumimoji="0" lang="en-US" altLang="zh-CN" sz="10100" dirty="0" smtClean="0">
                <a:latin typeface="Arial"/>
                <a:cs typeface="Arial"/>
                <a:sym typeface="Proxima Nova Alt Condensed" charset="0"/>
              </a:rPr>
              <a:t>and</a:t>
            </a:r>
            <a:r>
              <a:rPr kumimoji="0" lang="zh-CN" altLang="en-US" sz="10100" dirty="0" smtClean="0">
                <a:latin typeface="Arial"/>
                <a:cs typeface="Arial"/>
                <a:sym typeface="Proxima Nova Alt Condensed" charset="0"/>
              </a:rPr>
              <a:t> </a:t>
            </a:r>
            <a:r>
              <a:rPr kumimoji="0" lang="en-US" altLang="zh-CN" sz="10100" dirty="0" smtClean="0">
                <a:latin typeface="Arial"/>
                <a:cs typeface="Arial"/>
                <a:sym typeface="Proxima Nova Alt Condensed" charset="0"/>
              </a:rPr>
              <a:t>China</a:t>
            </a:r>
            <a:r>
              <a:rPr kumimoji="0" lang="zh-CN" altLang="en-US" sz="10100" dirty="0" smtClean="0">
                <a:latin typeface="Arial"/>
                <a:cs typeface="Arial"/>
                <a:sym typeface="Proxima Nova Alt Condensed" charset="0"/>
              </a:rPr>
              <a:t> </a:t>
            </a:r>
            <a:r>
              <a:rPr kumimoji="0" lang="en-US" altLang="zh-CN" sz="10100" dirty="0" smtClean="0">
                <a:latin typeface="Arial"/>
                <a:cs typeface="Arial"/>
                <a:sym typeface="Proxima Nova Alt Condensed" charset="0"/>
              </a:rPr>
              <a:t>Market</a:t>
            </a:r>
            <a:endParaRPr kumimoji="0" lang="en-US" altLang="zh-CN" sz="10100" dirty="0">
              <a:latin typeface="Arial"/>
              <a:cs typeface="Arial"/>
              <a:sym typeface="Proxima Nova Alt Condensed" charset="0"/>
            </a:endParaRPr>
          </a:p>
        </p:txBody>
      </p:sp>
      <p:pic>
        <p:nvPicPr>
          <p:cNvPr id="25605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159000"/>
            <a:ext cx="14411325" cy="970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9912027" y="8278859"/>
            <a:ext cx="2367418" cy="13753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8000" b="1" dirty="0">
                <a:solidFill>
                  <a:srgbClr val="2A79FF"/>
                </a:solidFill>
                <a:latin typeface="Helvetica Light"/>
                <a:ea typeface="+mn-ea"/>
                <a:cs typeface="+mn-cs"/>
                <a:sym typeface="Helvetica Light"/>
              </a:rPr>
              <a:t>W3C</a:t>
            </a:r>
            <a:endParaRPr kumimoji="0" lang="zh-CN" altLang="en-US" sz="8000" b="1" dirty="0">
              <a:solidFill>
                <a:srgbClr val="2A79FF"/>
              </a:solidFill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044926" y="3048000"/>
            <a:ext cx="4700274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b="1" dirty="0">
                <a:solidFill>
                  <a:srgbClr val="FFFFFF"/>
                </a:solidFill>
                <a:latin typeface="Helvetica Light"/>
                <a:ea typeface="+mn-ea"/>
                <a:cs typeface="+mn-cs"/>
                <a:sym typeface="Helvetica Light"/>
              </a:rPr>
              <a:t>China</a:t>
            </a:r>
            <a:r>
              <a:rPr kumimoji="0" lang="zh-CN" altLang="en-US" b="1" dirty="0">
                <a:solidFill>
                  <a:srgbClr val="FFFFFF"/>
                </a:solidFill>
                <a:latin typeface="Helvetica Light"/>
                <a:ea typeface="+mn-ea"/>
                <a:cs typeface="+mn-cs"/>
                <a:sym typeface="Helvetica Light"/>
              </a:rPr>
              <a:t> </a:t>
            </a:r>
            <a:r>
              <a:rPr kumimoji="0" lang="en-US" altLang="zh-CN" b="1" dirty="0">
                <a:solidFill>
                  <a:srgbClr val="FFFFFF"/>
                </a:solidFill>
                <a:latin typeface="Helvetica Light"/>
                <a:ea typeface="+mn-ea"/>
                <a:cs typeface="+mn-cs"/>
                <a:sym typeface="Helvetica Light"/>
              </a:rPr>
              <a:t>Market</a:t>
            </a:r>
            <a:endParaRPr kumimoji="0" lang="zh-CN" altLang="en-US" b="1" dirty="0">
              <a:solidFill>
                <a:srgbClr val="FFFFFF"/>
              </a:solidFill>
              <a:latin typeface="Helvetica Light"/>
              <a:ea typeface="+mn-ea"/>
              <a:cs typeface="+mn-cs"/>
              <a:sym typeface="Helvetica Light"/>
            </a:endParaRPr>
          </a:p>
        </p:txBody>
      </p:sp>
      <p:cxnSp>
        <p:nvCxnSpPr>
          <p:cNvPr id="7" name="直线箭头连接符 6"/>
          <p:cNvCxnSpPr/>
          <p:nvPr/>
        </p:nvCxnSpPr>
        <p:spPr>
          <a:xfrm flipH="1">
            <a:off x="13766800" y="3556000"/>
            <a:ext cx="584200" cy="405711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305450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subTitle" sz="quarter" idx="1"/>
          </p:nvPr>
        </p:nvSpPr>
        <p:spPr>
          <a:xfrm>
            <a:off x="4833938" y="320675"/>
            <a:ext cx="14716125" cy="1590675"/>
          </a:xfrm>
        </p:spPr>
        <p:txBody>
          <a:bodyPr anchor="ctr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821531" eaLnBrk="1" fontAlgn="auto" hangingPunct="1">
              <a:spcAft>
                <a:spcPts val="0"/>
              </a:spcAft>
              <a:defRPr/>
            </a:pPr>
            <a:r>
              <a:rPr kumimoji="0" dirty="0">
                <a:latin typeface="Arial" pitchFamily="34" charset="0"/>
                <a:cs typeface="Arial" pitchFamily="34" charset="0"/>
              </a:rPr>
              <a:t>Thank you for listening!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121"/>
          <p:cNvSpPr>
            <a:spLocks noGrp="1"/>
          </p:cNvSpPr>
          <p:nvPr>
            <p:ph type="title"/>
          </p:nvPr>
        </p:nvSpPr>
        <p:spPr>
          <a:xfrm>
            <a:off x="4387850" y="254000"/>
            <a:ext cx="15608300" cy="1757363"/>
          </a:xfrm>
        </p:spPr>
        <p:txBody>
          <a:bodyPr/>
          <a:lstStyle/>
          <a:p>
            <a:pPr eaLnBrk="1" hangingPunct="1"/>
            <a:r>
              <a:rPr kumimoji="0" lang="en-US" altLang="zh-CN" sz="10100">
                <a:latin typeface="Arial" charset="0"/>
                <a:ea typeface="Proxima Nova Alt Condensed" charset="0"/>
                <a:cs typeface="Arial" charset="0"/>
              </a:rPr>
              <a:t>Contents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xfrm>
            <a:off x="2587625" y="2390775"/>
            <a:ext cx="18246725" cy="8840788"/>
          </a:xfrm>
        </p:spPr>
        <p:txBody>
          <a:bodyPr>
            <a:normAutofit/>
          </a:bodyPr>
          <a:lstStyle/>
          <a:p>
            <a:pPr defTabSz="821531"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en-US" altLang="zh-CN" sz="6000" dirty="0" smtClean="0">
                <a:latin typeface="Arial" pitchFamily="34" charset="0"/>
                <a:ea typeface="+mn-ea"/>
                <a:cs typeface="Arial" pitchFamily="34" charset="0"/>
                <a:sym typeface="Geneva"/>
              </a:rPr>
              <a:t>Security risks</a:t>
            </a:r>
            <a:endParaRPr kumimoji="0" lang="en-US" altLang="zh-CN" sz="6000" dirty="0">
              <a:latin typeface="Arial" pitchFamily="34" charset="0"/>
              <a:ea typeface="+mn-ea"/>
              <a:cs typeface="Arial" pitchFamily="34" charset="0"/>
              <a:sym typeface="Geneva"/>
            </a:endParaRPr>
          </a:p>
          <a:p>
            <a:pPr defTabSz="821531"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en-US" altLang="zh-CN" sz="6000" dirty="0">
                <a:latin typeface="Arial" pitchFamily="34" charset="0"/>
                <a:ea typeface="+mn-ea"/>
                <a:cs typeface="Arial" pitchFamily="34" charset="0"/>
                <a:sym typeface="Geneva"/>
              </a:rPr>
              <a:t>S</a:t>
            </a:r>
            <a:r>
              <a:rPr kumimoji="0" lang="en-US" altLang="zh-CN" sz="6000" dirty="0" smtClean="0">
                <a:latin typeface="Arial" pitchFamily="34" charset="0"/>
                <a:ea typeface="+mn-ea"/>
                <a:cs typeface="Arial" pitchFamily="34" charset="0"/>
                <a:sym typeface="Geneva"/>
              </a:rPr>
              <a:t>tandard requirements</a:t>
            </a:r>
            <a:endParaRPr kumimoji="0" lang="en-US" altLang="zh-CN" sz="6000" dirty="0">
              <a:latin typeface="Arial" pitchFamily="34" charset="0"/>
              <a:ea typeface="+mn-ea"/>
              <a:cs typeface="Arial" pitchFamily="34" charset="0"/>
              <a:sym typeface="Geneva"/>
            </a:endParaRPr>
          </a:p>
          <a:p>
            <a:pPr defTabSz="821531"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en-US" sz="6000" dirty="0" smtClean="0">
                <a:latin typeface="Arial" pitchFamily="34" charset="0"/>
                <a:ea typeface="+mn-ea"/>
                <a:cs typeface="Arial" pitchFamily="34" charset="0"/>
                <a:sym typeface="Geneva"/>
              </a:rPr>
              <a:t>Current security work in W3C</a:t>
            </a:r>
          </a:p>
          <a:p>
            <a:pPr defTabSz="821531"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en-US" sz="6000" dirty="0" smtClean="0">
                <a:latin typeface="Arial" pitchFamily="34" charset="0"/>
                <a:ea typeface="+mn-ea"/>
                <a:cs typeface="Arial" pitchFamily="34" charset="0"/>
                <a:sym typeface="Geneva"/>
              </a:rPr>
              <a:t>Call for actions about W3C security work</a:t>
            </a:r>
          </a:p>
          <a:p>
            <a:pPr defTabSz="821531"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kumimoji="0" lang="en-US" sz="6000" dirty="0" smtClean="0">
                <a:latin typeface="Arial" pitchFamily="34" charset="0"/>
                <a:ea typeface="+mn-ea"/>
                <a:cs typeface="Arial" pitchFamily="34" charset="0"/>
                <a:sym typeface="Geneva"/>
              </a:rPr>
              <a:t>Summary</a:t>
            </a:r>
          </a:p>
        </p:txBody>
      </p:sp>
      <p:sp>
        <p:nvSpPr>
          <p:cNvPr id="11268" name="Shape 12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5000">
                <a:solidFill>
                  <a:srgbClr val="000000"/>
                </a:solidFill>
                <a:latin typeface="Helvetica Light" charset="0"/>
                <a:ea typeface="宋体" charset="0"/>
                <a:cs typeface="Helvetica Light" charset="0"/>
                <a:sym typeface="Helvetica Light" charset="0"/>
              </a:defRPr>
            </a:lvl1pPr>
            <a:lvl2pPr marL="742950" indent="-28575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fld id="{F99ACDFC-F629-DF4D-A9E6-D1797A2E7902}" type="slidenum">
              <a:rPr kumimoji="0" lang="en-US" altLang="zh-CN" sz="3000">
                <a:solidFill>
                  <a:srgbClr val="FFFFFF"/>
                </a:solidFill>
                <a:latin typeface="Proxima Nova Alt Condensed" charset="0"/>
                <a:ea typeface="Proxima Nova Alt Condensed" charset="0"/>
                <a:cs typeface="Proxima Nova Alt Condensed" charset="0"/>
                <a:sym typeface="Proxima Nova Alt Condensed" charset="0"/>
              </a:rPr>
              <a:pPr/>
              <a:t>2</a:t>
            </a:fld>
            <a:endParaRPr kumimoji="0" lang="en-US" altLang="zh-CN" sz="3000">
              <a:solidFill>
                <a:srgbClr val="FFFFFF"/>
              </a:solidFill>
              <a:latin typeface="Proxima Nova Alt Condensed" charset="0"/>
              <a:ea typeface="Proxima Nova Alt Condensed" charset="0"/>
              <a:cs typeface="Proxima Nova Alt Condensed" charset="0"/>
              <a:sym typeface="Proxima Nova Alt Condensed" charset="0"/>
            </a:endParaRPr>
          </a:p>
        </p:txBody>
      </p:sp>
      <p:pic>
        <p:nvPicPr>
          <p:cNvPr id="11269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190288"/>
            <a:ext cx="2414588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125"/>
          <p:cNvSpPr>
            <a:spLocks noGrp="1"/>
          </p:cNvSpPr>
          <p:nvPr>
            <p:ph type="title"/>
          </p:nvPr>
        </p:nvSpPr>
        <p:spPr>
          <a:xfrm>
            <a:off x="241126" y="145104"/>
            <a:ext cx="23601872" cy="2354263"/>
          </a:xfrm>
        </p:spPr>
        <p:txBody>
          <a:bodyPr/>
          <a:lstStyle/>
          <a:p>
            <a:pPr eaLnBrk="1" hangingPunct="1"/>
            <a:r>
              <a:rPr kumimoji="0" lang="en-US" altLang="zh-CN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Top 10 most critical web application security risks in 2017</a:t>
            </a:r>
          </a:p>
        </p:txBody>
      </p:sp>
      <p:sp>
        <p:nvSpPr>
          <p:cNvPr id="12291" name="Shape 127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fld id="{15127CBA-C067-4645-95B0-C4E1EC0F2515}" type="slidenum">
              <a:rPr kumimoji="0" lang="en-US" altLang="zh-CN" sz="3000">
                <a:solidFill>
                  <a:srgbClr val="FFFFFF"/>
                </a:solidFill>
                <a:latin typeface="Proxima Nova Alt Condensed" charset="-122"/>
                <a:ea typeface="Proxima Nova Alt Condensed" charset="-122"/>
                <a:sym typeface="Proxima Nova Alt Condensed" charset="-122"/>
              </a:rPr>
              <a:pPr/>
              <a:t>3</a:t>
            </a:fld>
            <a:endParaRPr kumimoji="0" lang="en-US" altLang="zh-CN" sz="3000">
              <a:solidFill>
                <a:srgbClr val="FFFFFF"/>
              </a:solidFill>
              <a:latin typeface="Proxima Nova Alt Condensed" charset="-122"/>
              <a:ea typeface="Proxima Nova Alt Condensed" charset="-122"/>
              <a:sym typeface="Proxima Nova Alt Condensed" charset="-122"/>
            </a:endParaRPr>
          </a:p>
        </p:txBody>
      </p:sp>
      <p:pic>
        <p:nvPicPr>
          <p:cNvPr id="12292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201400"/>
            <a:ext cx="2414588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622027" y="12795488"/>
            <a:ext cx="16840071" cy="698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71437" tIns="71437" rIns="71437" bIns="71437" spcCol="38100" anchor="ctr">
            <a:spAutoFit/>
          </a:bodyPr>
          <a:lstStyle/>
          <a:p>
            <a:pPr algn="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3600" kern="0" dirty="0"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Note: Extracted from OWASP (Open Web Application Security Project) </a:t>
            </a:r>
            <a:endParaRPr kumimoji="0" lang="zh-CN" altLang="en-US" sz="3600" kern="0" dirty="0"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097863" y="3362759"/>
            <a:ext cx="4380437" cy="240704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CN" sz="2800" kern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36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A1: Injection</a:t>
            </a:r>
          </a:p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CN" sz="3600" kern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CN" sz="2800" kern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868727" y="3362760"/>
            <a:ext cx="4380437" cy="240256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71437" tIns="71437" rIns="71437" bIns="71437" spcCol="38100" anchor="ctr">
            <a:no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32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A2: Broken Authentication and Session Management 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12972827" y="3362760"/>
            <a:ext cx="4380437" cy="24070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71437" tIns="71437" rIns="71437" bIns="71437" spcCol="38100" anchor="ctr">
            <a:no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</a:pPr>
            <a:endParaRPr kumimoji="0" lang="en-US" altLang="zh-CN" sz="3200" kern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</a:pPr>
            <a:r>
              <a:rPr kumimoji="0" lang="en-US" altLang="zh-CN" sz="3200" kern="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A3</a:t>
            </a:r>
            <a:r>
              <a:rPr kumimoji="0" lang="en-US" altLang="zh-CN" sz="32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: Cross-Site Scripting (XSS</a:t>
            </a:r>
            <a:r>
              <a:rPr kumimoji="0" lang="en-US" altLang="zh-CN" sz="3200" kern="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) </a:t>
            </a:r>
            <a:endParaRPr kumimoji="0" lang="en-US" altLang="zh-CN" sz="3200" kern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</a:pPr>
            <a:endParaRPr kumimoji="0" lang="en-US" altLang="zh-CN" sz="3200" kern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8970738" y="3362759"/>
            <a:ext cx="4380437" cy="240256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71437" tIns="71437" rIns="71437" bIns="71437" spcCol="38100" anchor="ctr">
            <a:no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</a:pPr>
            <a:endParaRPr kumimoji="0" lang="en-US" altLang="zh-CN" sz="3200" kern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</a:pPr>
            <a:r>
              <a:rPr kumimoji="0" lang="en-US" altLang="zh-CN" sz="32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A</a:t>
            </a:r>
            <a:r>
              <a:rPr kumimoji="0" lang="en-US" altLang="zh-CN" sz="3200" kern="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4</a:t>
            </a:r>
            <a:r>
              <a:rPr kumimoji="0" lang="en-US" altLang="zh-CN" sz="32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: Broken Access Control </a:t>
            </a:r>
          </a:p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</a:pPr>
            <a:endParaRPr kumimoji="0" lang="en-US" altLang="zh-CN" sz="3200" kern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018755" y="6348171"/>
            <a:ext cx="4380437" cy="23127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71437" tIns="71437" rIns="71437" bIns="71437" spcCol="38100" anchor="ctr">
            <a:no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</a:pPr>
            <a:endParaRPr kumimoji="0" lang="en-US" altLang="zh-CN" sz="3200" kern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</a:pPr>
            <a:r>
              <a:rPr kumimoji="0" lang="en-US" altLang="zh-CN" sz="32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A</a:t>
            </a:r>
            <a:r>
              <a:rPr kumimoji="0" lang="en-US" altLang="zh-CN" sz="3200" kern="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5</a:t>
            </a:r>
            <a:r>
              <a:rPr kumimoji="0" lang="en-US" altLang="zh-CN" sz="32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: Security Misconfiguration </a:t>
            </a:r>
          </a:p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</a:pPr>
            <a:endParaRPr kumimoji="0" lang="en-US" altLang="zh-CN" sz="3200" kern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868727" y="6348170"/>
            <a:ext cx="4380437" cy="231275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71437" tIns="71437" rIns="71437" bIns="71437" spcCol="38100" anchor="ctr">
            <a:no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</a:pPr>
            <a:endParaRPr kumimoji="0" lang="en-US" altLang="zh-CN" sz="3200" kern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</a:pPr>
            <a:r>
              <a:rPr kumimoji="0" lang="en-US" altLang="zh-CN" sz="32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A</a:t>
            </a:r>
            <a:r>
              <a:rPr kumimoji="0" lang="en-US" altLang="zh-CN" sz="3200" kern="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6</a:t>
            </a:r>
            <a:r>
              <a:rPr kumimoji="0" lang="en-US" altLang="zh-CN" sz="32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: Sensitive Data Exposure </a:t>
            </a:r>
          </a:p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</a:pPr>
            <a:endParaRPr kumimoji="0" lang="en-US" altLang="zh-CN" sz="3200" kern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2972827" y="6348170"/>
            <a:ext cx="4380437" cy="231275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71437" tIns="71437" rIns="71437" bIns="71437" spcCol="38100" anchor="ctr">
            <a:no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</a:pPr>
            <a:endParaRPr kumimoji="0" lang="en-US" altLang="zh-CN" sz="3200" kern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</a:pPr>
            <a:r>
              <a:rPr kumimoji="0" lang="en-US" altLang="zh-CN" sz="3200" kern="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A7</a:t>
            </a:r>
            <a:r>
              <a:rPr kumimoji="0" lang="en-US" altLang="zh-CN" sz="32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:  Insufficient Attack Protection </a:t>
            </a:r>
          </a:p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</a:pPr>
            <a:endParaRPr kumimoji="0" lang="en-US" altLang="zh-CN" sz="3200" kern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8969536" y="6348171"/>
            <a:ext cx="4380437" cy="23127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71437" tIns="71437" rIns="71437" bIns="71437" spcCol="38100" anchor="ctr">
            <a:no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</a:pPr>
            <a:r>
              <a:rPr kumimoji="0" lang="en-US" altLang="zh-CN" sz="3200" kern="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A8</a:t>
            </a:r>
            <a:r>
              <a:rPr kumimoji="0" lang="en-US" altLang="zh-CN" sz="32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: Cross-Site Request Forgery (CSRF) 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6868726" y="9364536"/>
            <a:ext cx="4380437" cy="217760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71437" tIns="71437" rIns="71437" bIns="71437" spcCol="38100" anchor="ctr">
            <a:no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</a:pPr>
            <a:r>
              <a:rPr kumimoji="0" lang="en-US" altLang="zh-CN" sz="3200" kern="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A9</a:t>
            </a:r>
            <a:r>
              <a:rPr kumimoji="0" lang="en-US" altLang="zh-CN" sz="32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: Using Components with Known Vulnerabilities 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12972827" y="9364536"/>
            <a:ext cx="4380437" cy="217760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71437" tIns="71437" rIns="71437" bIns="71437" spcCol="38100" anchor="ctr">
            <a:no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</a:pPr>
            <a:r>
              <a:rPr kumimoji="0" lang="en-US" altLang="zh-CN" sz="3200" kern="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A10</a:t>
            </a:r>
            <a:r>
              <a:rPr kumimoji="0" lang="en-US" altLang="zh-CN" sz="32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: </a:t>
            </a:r>
            <a:r>
              <a:rPr kumimoji="0" lang="en-US" altLang="zh-CN" sz="3200" kern="0" dirty="0" err="1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Underprotected</a:t>
            </a:r>
            <a:r>
              <a:rPr kumimoji="0" lang="en-US" altLang="zh-CN" sz="32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 APIs </a:t>
            </a:r>
            <a:endParaRPr kumimoji="0" lang="en-US" altLang="zh-CN" sz="3200" kern="0" dirty="0" smtClean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920329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13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5000">
                <a:solidFill>
                  <a:srgbClr val="000000"/>
                </a:solidFill>
                <a:latin typeface="Helvetica Light" charset="0"/>
                <a:ea typeface="宋体" charset="0"/>
                <a:cs typeface="Helvetica Light" charset="0"/>
                <a:sym typeface="Helvetica Light" charset="0"/>
              </a:defRPr>
            </a:lvl1pPr>
            <a:lvl2pPr marL="742950" indent="-28575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fld id="{C6007F23-EFE7-E347-8499-487193A19FD4}" type="slidenum">
              <a:rPr kumimoji="0" lang="en-US" altLang="zh-CN" sz="3000">
                <a:solidFill>
                  <a:srgbClr val="FFFFFF"/>
                </a:solidFill>
                <a:latin typeface="Proxima Nova Alt Condensed" charset="0"/>
                <a:ea typeface="Proxima Nova Alt Condensed" charset="0"/>
                <a:cs typeface="Proxima Nova Alt Condensed" charset="0"/>
                <a:sym typeface="Proxima Nova Alt Condensed" charset="0"/>
              </a:rPr>
              <a:pPr/>
              <a:t>4</a:t>
            </a:fld>
            <a:endParaRPr kumimoji="0" lang="en-US" altLang="zh-CN" sz="3000">
              <a:solidFill>
                <a:srgbClr val="FFFFFF"/>
              </a:solidFill>
              <a:latin typeface="Proxima Nova Alt Condensed" charset="0"/>
              <a:ea typeface="Proxima Nova Alt Condensed" charset="0"/>
              <a:cs typeface="Proxima Nova Alt Condensed" charset="0"/>
              <a:sym typeface="Proxima Nova Alt Condensed" charset="0"/>
            </a:endParaRPr>
          </a:p>
        </p:txBody>
      </p:sp>
      <p:pic>
        <p:nvPicPr>
          <p:cNvPr id="13315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201400"/>
            <a:ext cx="2414588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Shape 125"/>
          <p:cNvSpPr>
            <a:spLocks noGrp="1"/>
          </p:cNvSpPr>
          <p:nvPr>
            <p:ph type="title"/>
          </p:nvPr>
        </p:nvSpPr>
        <p:spPr>
          <a:xfrm>
            <a:off x="6350" y="-488950"/>
            <a:ext cx="24472900" cy="2354263"/>
          </a:xfrm>
        </p:spPr>
        <p:txBody>
          <a:bodyPr/>
          <a:lstStyle/>
          <a:p>
            <a:pPr eaLnBrk="1" hangingPunct="1"/>
            <a:r>
              <a:rPr kumimoji="0" lang="en-US" altLang="zh-CN" sz="8600">
                <a:latin typeface="Arial" charset="0"/>
                <a:ea typeface="Proxima Nova Alt Condensed" charset="0"/>
                <a:cs typeface="Arial" charset="0"/>
              </a:rPr>
              <a:t>Some security problems from Chinese market</a:t>
            </a:r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2977274549"/>
              </p:ext>
            </p:extLst>
          </p:nvPr>
        </p:nvGraphicFramePr>
        <p:xfrm>
          <a:off x="-3238500" y="1640678"/>
          <a:ext cx="312420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981361" y="1742256"/>
            <a:ext cx="687840" cy="106759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6000" kern="0" dirty="0">
                <a:solidFill>
                  <a:srgbClr val="0365C0"/>
                </a:solidFill>
                <a:latin typeface="+mn-lt"/>
                <a:ea typeface="+mn-ea"/>
                <a:cs typeface="+mn-cs"/>
                <a:sym typeface="Helvetica Light"/>
              </a:rPr>
              <a:t>1</a:t>
            </a:r>
            <a:endParaRPr kumimoji="0" lang="zh-CN" altLang="en-US" sz="6000" kern="0" dirty="0">
              <a:solidFill>
                <a:srgbClr val="0365C0"/>
              </a:solidFill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75011" y="3291656"/>
            <a:ext cx="687840" cy="106759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6000" kern="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 Light"/>
              </a:rPr>
              <a:t>2</a:t>
            </a:r>
            <a:endParaRPr kumimoji="0" lang="zh-CN" altLang="en-US" sz="6000" kern="0" dirty="0">
              <a:solidFill>
                <a:schemeClr val="accent1"/>
              </a:solidFill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975011" y="4968056"/>
            <a:ext cx="687840" cy="106759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6000" kern="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 Light"/>
              </a:rPr>
              <a:t>3</a:t>
            </a:r>
            <a:endParaRPr kumimoji="0" lang="zh-CN" altLang="en-US" sz="6000" kern="0" dirty="0">
              <a:solidFill>
                <a:schemeClr val="accent1"/>
              </a:solidFill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75011" y="6558711"/>
            <a:ext cx="687840" cy="106759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6000" kern="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 Light"/>
              </a:rPr>
              <a:t>4</a:t>
            </a:r>
            <a:endParaRPr kumimoji="0" lang="zh-CN" altLang="en-US" sz="6000" kern="0" dirty="0">
              <a:solidFill>
                <a:schemeClr val="accent1"/>
              </a:solidFill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981361" y="8111306"/>
            <a:ext cx="687840" cy="106759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6000" kern="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 Light"/>
              </a:rPr>
              <a:t>5</a:t>
            </a:r>
            <a:endParaRPr kumimoji="0" lang="zh-CN" altLang="en-US" sz="6000" kern="0" dirty="0">
              <a:solidFill>
                <a:schemeClr val="accent1"/>
              </a:solidFill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975011" y="9667056"/>
            <a:ext cx="687840" cy="106759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6000" kern="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 Light"/>
              </a:rPr>
              <a:t>6</a:t>
            </a:r>
            <a:endParaRPr kumimoji="0" lang="zh-CN" altLang="en-US" sz="6000" kern="0" dirty="0">
              <a:solidFill>
                <a:schemeClr val="accent1"/>
              </a:solidFill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975011" y="11264922"/>
            <a:ext cx="687840" cy="106759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6000" kern="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 Light"/>
              </a:rPr>
              <a:t>7</a:t>
            </a:r>
            <a:endParaRPr kumimoji="0" lang="zh-CN" altLang="en-US" sz="6000" kern="0" dirty="0">
              <a:solidFill>
                <a:schemeClr val="accent1"/>
              </a:solidFill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39627" y="12795488"/>
            <a:ext cx="16840071" cy="698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71437" tIns="71437" rIns="71437" bIns="71437" spcCol="38100" anchor="ctr">
            <a:spAutoFit/>
          </a:bodyPr>
          <a:lstStyle/>
          <a:p>
            <a:pPr algn="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3600" kern="0" dirty="0">
                <a:latin typeface="Arial" pitchFamily="34" charset="0"/>
                <a:cs typeface="Arial" pitchFamily="34" charset="0"/>
                <a:sym typeface="Helvetica Light"/>
              </a:rPr>
              <a:t>Note: Extracted from Alibaba JAQ 2016 Annual Security Report </a:t>
            </a:r>
            <a:endParaRPr kumimoji="0" lang="zh-CN" altLang="en-US" sz="3600" kern="0" dirty="0">
              <a:latin typeface="Arial" pitchFamily="34" charset="0"/>
              <a:cs typeface="Arial" pitchFamily="34" charset="0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9" descr="Screen Shot 2017-04-06 at 17.14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2119313"/>
            <a:ext cx="14198600" cy="1142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Shape 13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5000">
                <a:solidFill>
                  <a:srgbClr val="000000"/>
                </a:solidFill>
                <a:latin typeface="Helvetica Light" charset="0"/>
                <a:ea typeface="宋体" charset="0"/>
                <a:cs typeface="Helvetica Light" charset="0"/>
                <a:sym typeface="Helvetica Light" charset="0"/>
              </a:defRPr>
            </a:lvl1pPr>
            <a:lvl2pPr marL="742950" indent="-28575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fld id="{B6FE35FE-B6DF-1F4E-8A21-AFA767644793}" type="slidenum">
              <a:rPr kumimoji="0" lang="en-US" altLang="zh-CN" sz="3000">
                <a:solidFill>
                  <a:srgbClr val="FFFFFF"/>
                </a:solidFill>
                <a:latin typeface="Proxima Nova Alt Condensed" charset="0"/>
                <a:ea typeface="Proxima Nova Alt Condensed" charset="0"/>
                <a:cs typeface="Proxima Nova Alt Condensed" charset="0"/>
                <a:sym typeface="Proxima Nova Alt Condensed" charset="0"/>
              </a:rPr>
              <a:pPr/>
              <a:t>5</a:t>
            </a:fld>
            <a:endParaRPr kumimoji="0" lang="en-US" altLang="zh-CN" sz="3000">
              <a:solidFill>
                <a:srgbClr val="FFFFFF"/>
              </a:solidFill>
              <a:latin typeface="Proxima Nova Alt Condensed" charset="0"/>
              <a:ea typeface="Proxima Nova Alt Condensed" charset="0"/>
              <a:cs typeface="Proxima Nova Alt Condensed" charset="0"/>
              <a:sym typeface="Proxima Nova Alt Condensed" charset="0"/>
            </a:endParaRPr>
          </a:p>
        </p:txBody>
      </p:sp>
      <p:pic>
        <p:nvPicPr>
          <p:cNvPr id="14340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201400"/>
            <a:ext cx="2414588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Shape 125"/>
          <p:cNvSpPr>
            <a:spLocks noGrp="1"/>
          </p:cNvSpPr>
          <p:nvPr>
            <p:ph type="title"/>
          </p:nvPr>
        </p:nvSpPr>
        <p:spPr>
          <a:xfrm>
            <a:off x="260350" y="-234950"/>
            <a:ext cx="23736300" cy="2354263"/>
          </a:xfrm>
        </p:spPr>
        <p:txBody>
          <a:bodyPr/>
          <a:lstStyle/>
          <a:p>
            <a:pPr eaLnBrk="1" hangingPunct="1"/>
            <a:r>
              <a:rPr kumimoji="0" lang="en-US" altLang="zh-CN" sz="8600">
                <a:latin typeface="Arial" charset="0"/>
                <a:ea typeface="Proxima Nova Alt Condensed" charset="0"/>
                <a:cs typeface="Arial" charset="0"/>
              </a:rPr>
              <a:t>Some security statistics from Chinese market -1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95248" y="2941097"/>
            <a:ext cx="12142667" cy="759822"/>
          </a:xfrm>
          <a:prstGeom prst="rect">
            <a:avLst/>
          </a:prstGeom>
          <a:solidFill>
            <a:srgbClr val="3366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4000" kern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Mobile client virus sample type percentages in 2016 </a:t>
            </a:r>
            <a:endParaRPr kumimoji="0" lang="zh-CN" altLang="en-US" sz="4000" kern="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074097" y="5642095"/>
            <a:ext cx="3336499" cy="636712"/>
          </a:xfrm>
          <a:prstGeom prst="rect">
            <a:avLst/>
          </a:prstGeom>
          <a:solidFill>
            <a:srgbClr val="3366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32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Immoral behavior</a:t>
            </a:r>
            <a:endParaRPr kumimoji="0" lang="zh-CN" altLang="en-US" sz="3200" kern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070883" y="6325841"/>
            <a:ext cx="3291359" cy="636712"/>
          </a:xfrm>
          <a:prstGeom prst="rect">
            <a:avLst/>
          </a:prstGeom>
          <a:solidFill>
            <a:srgbClr val="3366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32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Malicious charge</a:t>
            </a:r>
            <a:endParaRPr kumimoji="0" lang="zh-CN" altLang="en-US" sz="3200" kern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7058500" y="7058215"/>
            <a:ext cx="3041096" cy="636712"/>
          </a:xfrm>
          <a:prstGeom prst="rect">
            <a:avLst/>
          </a:prstGeom>
          <a:solidFill>
            <a:srgbClr val="3366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71437" tIns="71437" rIns="71437" bIns="71437" spcCol="38100" anchor="ctr">
            <a:spAutoFit/>
          </a:bodyPr>
          <a:lstStyle/>
          <a:p>
            <a:pPr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32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Privacy leakage  </a:t>
            </a:r>
            <a:endParaRPr kumimoji="0" lang="zh-CN" altLang="en-US" sz="3200" kern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041852" y="7800767"/>
            <a:ext cx="3336900" cy="636712"/>
          </a:xfrm>
          <a:prstGeom prst="rect">
            <a:avLst/>
          </a:prstGeom>
          <a:solidFill>
            <a:srgbClr val="3366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32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Pirate application</a:t>
            </a:r>
            <a:endParaRPr kumimoji="0" lang="zh-CN" altLang="en-US" sz="3200" kern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7027057" y="8510350"/>
            <a:ext cx="2881002" cy="636712"/>
          </a:xfrm>
          <a:prstGeom prst="rect">
            <a:avLst/>
          </a:prstGeom>
          <a:solidFill>
            <a:srgbClr val="3366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32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Trap and fraud</a:t>
            </a:r>
            <a:endParaRPr kumimoji="0" lang="zh-CN" altLang="en-US" sz="3200" kern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7032169" y="9193474"/>
            <a:ext cx="2743514" cy="636712"/>
          </a:xfrm>
          <a:prstGeom prst="rect">
            <a:avLst/>
          </a:prstGeom>
          <a:solidFill>
            <a:srgbClr val="3366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32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SMS hijacking</a:t>
            </a:r>
            <a:endParaRPr kumimoji="0" lang="zh-CN" altLang="en-US" sz="3200" kern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7037009" y="9909566"/>
            <a:ext cx="2971697" cy="636712"/>
          </a:xfrm>
          <a:prstGeom prst="rect">
            <a:avLst/>
          </a:prstGeom>
          <a:solidFill>
            <a:srgbClr val="3366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32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System destroy</a:t>
            </a:r>
            <a:endParaRPr kumimoji="0" lang="zh-CN" altLang="en-US" sz="3200" kern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7037899" y="10619150"/>
            <a:ext cx="3291359" cy="636712"/>
          </a:xfrm>
          <a:prstGeom prst="rect">
            <a:avLst/>
          </a:prstGeom>
          <a:solidFill>
            <a:srgbClr val="3366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32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Phishing hacking</a:t>
            </a:r>
            <a:endParaRPr kumimoji="0" lang="zh-CN" altLang="en-US" sz="3200" kern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7010414" y="11335242"/>
            <a:ext cx="2926963" cy="636712"/>
          </a:xfrm>
          <a:prstGeom prst="rect">
            <a:avLst/>
          </a:prstGeom>
          <a:solidFill>
            <a:srgbClr val="3366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32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Remote control</a:t>
            </a:r>
            <a:endParaRPr kumimoji="0" lang="zh-CN" altLang="en-US" sz="3200" kern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553808" y="12250848"/>
            <a:ext cx="7932640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71437" tIns="71437" rIns="71437" bIns="71437" spcCol="38100" anchor="ctr">
            <a:spAutoFit/>
          </a:bodyPr>
          <a:lstStyle/>
          <a:p>
            <a:pPr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3600" kern="0" dirty="0">
                <a:latin typeface="Arial" pitchFamily="34" charset="0"/>
                <a:cs typeface="Arial" pitchFamily="34" charset="0"/>
                <a:sym typeface="Helvetica Light"/>
              </a:rPr>
              <a:t>Note: Extracted from Alibaba</a:t>
            </a:r>
          </a:p>
          <a:p>
            <a:pPr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3600" kern="0" dirty="0">
                <a:latin typeface="Arial" pitchFamily="34" charset="0"/>
                <a:cs typeface="Arial" pitchFamily="34" charset="0"/>
                <a:sym typeface="Helvetica Light"/>
              </a:rPr>
              <a:t> JAQ 2016 Annual Security Report. </a:t>
            </a:r>
            <a:endParaRPr kumimoji="0" lang="zh-CN" altLang="en-US" sz="3600" kern="0" dirty="0">
              <a:latin typeface="Arial" pitchFamily="34" charset="0"/>
              <a:cs typeface="Arial" pitchFamily="34" charset="0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131"/>
          <p:cNvSpPr>
            <a:spLocks noGrp="1"/>
          </p:cNvSpPr>
          <p:nvPr>
            <p:ph type="sldNum" sz="quarter" idx="10"/>
          </p:nvPr>
        </p:nvSpPr>
        <p:spPr>
          <a:xfrm>
            <a:off x="23741063" y="12133263"/>
            <a:ext cx="631825" cy="600075"/>
          </a:xfrm>
          <a:noFill/>
        </p:spPr>
        <p:txBody>
          <a:bodyPr/>
          <a:lstStyle>
            <a:lvl1pPr>
              <a:defRPr kumimoji="1" sz="5000">
                <a:solidFill>
                  <a:srgbClr val="000000"/>
                </a:solidFill>
                <a:latin typeface="Helvetica Light" charset="0"/>
                <a:ea typeface="宋体" charset="0"/>
                <a:cs typeface="Helvetica Light" charset="0"/>
                <a:sym typeface="Helvetica Light" charset="0"/>
              </a:defRPr>
            </a:lvl1pPr>
            <a:lvl2pPr marL="742950" indent="-28575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fld id="{D8F3E1C6-C758-E746-A425-6C44B6291C38}" type="slidenum">
              <a:rPr kumimoji="0" lang="en-US" altLang="zh-CN" sz="3000">
                <a:solidFill>
                  <a:srgbClr val="FFFFFF"/>
                </a:solidFill>
                <a:latin typeface="Proxima Nova Alt Condensed" charset="0"/>
                <a:ea typeface="Proxima Nova Alt Condensed" charset="0"/>
                <a:cs typeface="Proxima Nova Alt Condensed" charset="0"/>
                <a:sym typeface="Proxima Nova Alt Condensed" charset="0"/>
              </a:rPr>
              <a:pPr/>
              <a:t>6</a:t>
            </a:fld>
            <a:endParaRPr kumimoji="0" lang="en-US" altLang="zh-CN" sz="3000">
              <a:solidFill>
                <a:srgbClr val="FFFFFF"/>
              </a:solidFill>
              <a:latin typeface="Proxima Nova Alt Condensed" charset="0"/>
              <a:ea typeface="Proxima Nova Alt Condensed" charset="0"/>
              <a:cs typeface="Proxima Nova Alt Condensed" charset="0"/>
              <a:sym typeface="Proxima Nova Alt Condensed" charset="0"/>
            </a:endParaRPr>
          </a:p>
        </p:txBody>
      </p:sp>
      <p:pic>
        <p:nvPicPr>
          <p:cNvPr id="15363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1149013"/>
            <a:ext cx="2413000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Shape 125"/>
          <p:cNvSpPr>
            <a:spLocks noGrp="1"/>
          </p:cNvSpPr>
          <p:nvPr>
            <p:ph type="title"/>
          </p:nvPr>
        </p:nvSpPr>
        <p:spPr>
          <a:xfrm>
            <a:off x="260350" y="-234950"/>
            <a:ext cx="23736300" cy="2354263"/>
          </a:xfrm>
        </p:spPr>
        <p:txBody>
          <a:bodyPr/>
          <a:lstStyle/>
          <a:p>
            <a:pPr eaLnBrk="1" hangingPunct="1"/>
            <a:r>
              <a:rPr kumimoji="0" lang="en-US" altLang="zh-CN" sz="8600">
                <a:latin typeface="Arial" charset="0"/>
                <a:ea typeface="Proxima Nova Alt Condensed" charset="0"/>
                <a:cs typeface="Arial" charset="0"/>
              </a:rPr>
              <a:t>Some security statistics from Chinese market -2</a:t>
            </a:r>
          </a:p>
        </p:txBody>
      </p:sp>
      <p:pic>
        <p:nvPicPr>
          <p:cNvPr id="15365" name="图片 1" descr="Screen Shot 2017-04-06 at 17.11.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638" y="1630363"/>
            <a:ext cx="13019087" cy="1200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2845878" y="1789185"/>
            <a:ext cx="12300778" cy="698267"/>
          </a:xfrm>
          <a:prstGeom prst="rect">
            <a:avLst/>
          </a:prstGeom>
          <a:solidFill>
            <a:srgbClr val="0000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3600" kern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Security vulnerability type changes from 2015 to 2016 </a:t>
            </a:r>
            <a:endParaRPr kumimoji="0" lang="zh-CN" altLang="en-US" sz="3600" kern="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63184" y="3788944"/>
            <a:ext cx="6892383" cy="698267"/>
          </a:xfrm>
          <a:prstGeom prst="rect">
            <a:avLst/>
          </a:prstGeom>
          <a:solidFill>
            <a:srgbClr val="3366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3600" kern="0" dirty="0" err="1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Webview</a:t>
            </a:r>
            <a:r>
              <a:rPr kumimoji="0" lang="en-US" altLang="zh-CN" sz="36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 remote code execution</a:t>
            </a:r>
            <a:endParaRPr kumimoji="0" lang="zh-CN" altLang="en-US" sz="3600" kern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34950" y="4533028"/>
            <a:ext cx="8610221" cy="698267"/>
          </a:xfrm>
          <a:prstGeom prst="rect">
            <a:avLst/>
          </a:prstGeom>
          <a:solidFill>
            <a:srgbClr val="3366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3600" kern="0" dirty="0" err="1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Webview</a:t>
            </a:r>
            <a:r>
              <a:rPr kumimoji="0" lang="en-US" altLang="zh-CN" sz="36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 unencrypted password storage</a:t>
            </a:r>
            <a:endParaRPr kumimoji="0" lang="zh-CN" altLang="en-US" sz="3600" kern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056100" y="5267548"/>
            <a:ext cx="3582254" cy="698267"/>
          </a:xfrm>
          <a:prstGeom prst="rect">
            <a:avLst/>
          </a:prstGeom>
          <a:solidFill>
            <a:srgbClr val="3366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36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Denial of service</a:t>
            </a:r>
            <a:endParaRPr kumimoji="0" lang="zh-CN" altLang="en-US" sz="3600" kern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09179" y="6022031"/>
            <a:ext cx="7634712" cy="698267"/>
          </a:xfrm>
          <a:prstGeom prst="rect">
            <a:avLst/>
          </a:prstGeom>
          <a:solidFill>
            <a:srgbClr val="3366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3600" kern="0" dirty="0" err="1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SharedPrefs</a:t>
            </a:r>
            <a:r>
              <a:rPr kumimoji="0" lang="en-US" altLang="zh-CN" sz="36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 arbitrary read and write</a:t>
            </a:r>
            <a:endParaRPr kumimoji="0" lang="zh-CN" altLang="en-US" sz="3600" kern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386573" y="6756539"/>
            <a:ext cx="6250211" cy="698267"/>
          </a:xfrm>
          <a:prstGeom prst="rect">
            <a:avLst/>
          </a:prstGeom>
          <a:solidFill>
            <a:srgbClr val="3366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36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Hard encoded secret key risk</a:t>
            </a:r>
            <a:endParaRPr kumimoji="0" lang="zh-CN" altLang="en-US" sz="3600" kern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79653" y="7511367"/>
            <a:ext cx="6479337" cy="698267"/>
          </a:xfrm>
          <a:prstGeom prst="rect">
            <a:avLst/>
          </a:prstGeom>
          <a:solidFill>
            <a:srgbClr val="3366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36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AES/DES weak encryption risk</a:t>
            </a:r>
            <a:endParaRPr kumimoji="0" lang="zh-CN" altLang="en-US" sz="3600" kern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584882" y="8262554"/>
            <a:ext cx="7097645" cy="698267"/>
          </a:xfrm>
          <a:prstGeom prst="rect">
            <a:avLst/>
          </a:prstGeom>
          <a:solidFill>
            <a:srgbClr val="3366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3600" kern="0" dirty="0" err="1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Webview</a:t>
            </a:r>
            <a:r>
              <a:rPr kumimoji="0" lang="en-US" altLang="zh-CN" sz="36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 no certificate verification</a:t>
            </a:r>
            <a:endParaRPr kumimoji="0" lang="zh-CN" altLang="en-US" sz="3600" kern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00013" y="9013741"/>
            <a:ext cx="5763145" cy="698267"/>
          </a:xfrm>
          <a:prstGeom prst="rect">
            <a:avLst/>
          </a:prstGeom>
          <a:solidFill>
            <a:srgbClr val="3366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36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Weak certificate verification</a:t>
            </a:r>
            <a:endParaRPr kumimoji="0" lang="zh-CN" altLang="en-US" sz="3600" kern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406049" y="9773248"/>
            <a:ext cx="7251094" cy="698267"/>
          </a:xfrm>
          <a:prstGeom prst="rect">
            <a:avLst/>
          </a:prstGeom>
          <a:solidFill>
            <a:srgbClr val="3366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3600" kern="0" dirty="0" err="1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PendingIntent</a:t>
            </a:r>
            <a:r>
              <a:rPr kumimoji="0" lang="en-US" altLang="zh-CN" sz="36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 mistaken usage risk</a:t>
            </a:r>
            <a:endParaRPr kumimoji="0" lang="zh-CN" altLang="en-US" sz="3600" kern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825782" y="10524435"/>
            <a:ext cx="3838482" cy="698267"/>
          </a:xfrm>
          <a:prstGeom prst="rect">
            <a:avLst/>
          </a:prstGeom>
          <a:solidFill>
            <a:srgbClr val="3366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36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Middleman attack</a:t>
            </a:r>
            <a:endParaRPr kumimoji="0" lang="zh-CN" altLang="en-US" sz="3600" kern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693645" y="11254820"/>
            <a:ext cx="7970255" cy="698267"/>
          </a:xfrm>
          <a:prstGeom prst="rect">
            <a:avLst/>
          </a:prstGeom>
          <a:solidFill>
            <a:srgbClr val="3366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36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Intent scheme </a:t>
            </a:r>
            <a:r>
              <a:rPr kumimoji="0" lang="en-US" altLang="zh-CN" sz="3600" kern="0" dirty="0" err="1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url</a:t>
            </a:r>
            <a:r>
              <a:rPr kumimoji="0" lang="en-US" altLang="zh-CN" sz="36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 security vulnerability</a:t>
            </a:r>
            <a:endParaRPr kumimoji="0" lang="zh-CN" altLang="en-US" sz="3600" kern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890714" y="11982490"/>
            <a:ext cx="5917559" cy="698267"/>
          </a:xfrm>
          <a:prstGeom prst="rect">
            <a:avLst/>
          </a:prstGeom>
          <a:solidFill>
            <a:srgbClr val="3366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36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Host name weak </a:t>
            </a:r>
            <a:r>
              <a:rPr kumimoji="0" lang="en-US" altLang="zh-CN" sz="3600" kern="0" dirty="0" err="1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verficiation</a:t>
            </a:r>
            <a:endParaRPr kumimoji="0" lang="zh-CN" altLang="en-US" sz="3600" kern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44708" y="12720920"/>
            <a:ext cx="4993779" cy="698267"/>
          </a:xfrm>
          <a:prstGeom prst="rect">
            <a:avLst/>
          </a:prstGeom>
          <a:solidFill>
            <a:srgbClr val="3366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36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zip file directory </a:t>
            </a:r>
            <a:r>
              <a:rPr kumimoji="0" lang="en-US" altLang="zh-CN" sz="3600" kern="0" dirty="0" err="1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ergodic</a:t>
            </a:r>
            <a:endParaRPr kumimoji="0" lang="zh-CN" altLang="en-US" sz="3600" kern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7179079" y="11613006"/>
            <a:ext cx="6561984" cy="18062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71437" tIns="71437" rIns="71437" bIns="71437" spcCol="38100" anchor="ctr">
            <a:spAutoFit/>
          </a:bodyPr>
          <a:lstStyle/>
          <a:p>
            <a:pPr algn="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3600" kern="0" dirty="0"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Note: </a:t>
            </a:r>
          </a:p>
          <a:p>
            <a:pPr algn="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3600" kern="0" dirty="0"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Extracted from Alibaba JAQ 2016 Annual </a:t>
            </a:r>
            <a:r>
              <a:rPr kumimoji="0" lang="en-US" altLang="zh-CN" sz="3600" kern="0" dirty="0">
                <a:latin typeface="Arial" pitchFamily="34" charset="0"/>
                <a:cs typeface="Arial" pitchFamily="34" charset="0"/>
                <a:sym typeface="Helvetica Light"/>
              </a:rPr>
              <a:t>Security </a:t>
            </a:r>
            <a:r>
              <a:rPr kumimoji="0" lang="en-US" altLang="zh-CN" sz="3600" kern="0" dirty="0"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Report </a:t>
            </a:r>
            <a:endParaRPr kumimoji="0" lang="zh-CN" altLang="en-US" sz="3600" kern="0" dirty="0"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13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fld id="{58AD3B0B-23F7-40D7-84E0-CB6D854DE2AC}" type="slidenum">
              <a:rPr kumimoji="0" lang="en-US" altLang="zh-CN" sz="3000">
                <a:solidFill>
                  <a:srgbClr val="FFFFFF"/>
                </a:solidFill>
                <a:latin typeface="Proxima Nova Alt Condensed" charset="-122"/>
                <a:ea typeface="Proxima Nova Alt Condensed" charset="-122"/>
                <a:sym typeface="Proxima Nova Alt Condensed" charset="-122"/>
              </a:rPr>
              <a:pPr/>
              <a:t>7</a:t>
            </a:fld>
            <a:endParaRPr kumimoji="0" lang="en-US" altLang="zh-CN" sz="3000">
              <a:solidFill>
                <a:srgbClr val="FFFFFF"/>
              </a:solidFill>
              <a:latin typeface="Proxima Nova Alt Condensed" charset="-122"/>
              <a:ea typeface="Proxima Nova Alt Condensed" charset="-122"/>
              <a:sym typeface="Proxima Nova Alt Condensed" charset="-122"/>
            </a:endParaRPr>
          </a:p>
        </p:txBody>
      </p:sp>
      <p:pic>
        <p:nvPicPr>
          <p:cNvPr id="16387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201400"/>
            <a:ext cx="2414588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hape 133"/>
          <p:cNvSpPr>
            <a:spLocks noGrp="1"/>
          </p:cNvSpPr>
          <p:nvPr>
            <p:ph type="title"/>
          </p:nvPr>
        </p:nvSpPr>
        <p:spPr>
          <a:xfrm>
            <a:off x="2656892" y="-38840"/>
            <a:ext cx="18860077" cy="1676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kumimoji="0" lang="en-US" altLang="zh-CN" sz="10100" dirty="0">
                <a:latin typeface="Arial" charset="0"/>
                <a:cs typeface="Arial" charset="0"/>
                <a:sym typeface="Proxima Nova Alt Condensed" charset="0"/>
              </a:rPr>
              <a:t>Standard </a:t>
            </a:r>
            <a:r>
              <a:rPr kumimoji="0" lang="en-US" altLang="zh-CN" sz="10100" dirty="0" smtClean="0">
                <a:latin typeface="Arial" charset="0"/>
                <a:cs typeface="Arial" charset="0"/>
                <a:sym typeface="Proxima Nova Alt Condensed" charset="0"/>
              </a:rPr>
              <a:t>requirements in security</a:t>
            </a:r>
            <a:endParaRPr kumimoji="0" lang="en-US" altLang="zh-CN" sz="10100" dirty="0">
              <a:latin typeface="Arial" charset="0"/>
              <a:cs typeface="Arial" charset="0"/>
              <a:sym typeface="Proxima Nova Alt Condensed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253702" y="1802264"/>
            <a:ext cx="1710404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b="1" kern="0" dirty="0">
                <a:solidFill>
                  <a:srgbClr val="0365C0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What</a:t>
            </a:r>
            <a:endParaRPr kumimoji="0" lang="zh-CN" altLang="en-US" b="1" kern="0" dirty="0">
              <a:solidFill>
                <a:srgbClr val="0365C0"/>
              </a:solidFill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45262" y="1714134"/>
            <a:ext cx="1497205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b="1" kern="0" dirty="0">
                <a:solidFill>
                  <a:srgbClr val="0365C0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Why</a:t>
            </a:r>
            <a:endParaRPr kumimoji="0" lang="zh-CN" altLang="en-US" b="1" kern="0" dirty="0">
              <a:solidFill>
                <a:srgbClr val="0365C0"/>
              </a:solidFill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219176" y="1735589"/>
            <a:ext cx="1497204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71437" tIns="71437" rIns="71437" bIns="71437" spcCol="38100" anchor="ctr">
            <a:spAutoFit/>
          </a:bodyPr>
          <a:lstStyle/>
          <a:p>
            <a:pPr algn="ctr" defTabSz="821531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b="1" kern="0" dirty="0">
                <a:solidFill>
                  <a:srgbClr val="0365C0"/>
                </a:solidFill>
                <a:latin typeface="Arial" pitchFamily="34" charset="0"/>
                <a:ea typeface="+mn-ea"/>
                <a:cs typeface="Arial" pitchFamily="34" charset="0"/>
                <a:sym typeface="Helvetica Light"/>
              </a:rPr>
              <a:t>How</a:t>
            </a:r>
            <a:endParaRPr kumimoji="0" lang="zh-CN" altLang="en-US" b="1" kern="0" dirty="0">
              <a:solidFill>
                <a:srgbClr val="0365C0"/>
              </a:solidFill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2547938" y="1481190"/>
          <a:ext cx="18588966" cy="10492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圆角矩形 10"/>
          <p:cNvSpPr/>
          <p:nvPr/>
        </p:nvSpPr>
        <p:spPr>
          <a:xfrm>
            <a:off x="2656892" y="5818564"/>
            <a:ext cx="5641720" cy="1054314"/>
          </a:xfrm>
          <a:prstGeom prst="roundRect">
            <a:avLst>
              <a:gd name="adj" fmla="val 8201"/>
            </a:avLst>
          </a:prstGeom>
          <a:noFill/>
          <a:ln w="381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571500" indent="-571500" algn="just" defTabSz="821531" fontAlgn="auto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3600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Helvetica Light"/>
              </a:rPr>
              <a:t>Traditional authentication is </a:t>
            </a:r>
            <a:r>
              <a:rPr lang="en-US" altLang="zh-CN" sz="3600" kern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Helvetica Light"/>
              </a:rPr>
              <a:t>vulnerable</a:t>
            </a:r>
            <a:endParaRPr lang="en-US" altLang="zh-CN" sz="3600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Helvetica Ligh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547938" y="7142760"/>
            <a:ext cx="5629904" cy="1054314"/>
          </a:xfrm>
          <a:prstGeom prst="roundRect">
            <a:avLst>
              <a:gd name="adj" fmla="val 8201"/>
            </a:avLst>
          </a:prstGeom>
          <a:noFill/>
          <a:ln w="381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571500" indent="-571500" algn="just" defTabSz="821531" fontAlgn="auto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3600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Helvetica Light"/>
              </a:rPr>
              <a:t>More IOT devices, more influence to our </a:t>
            </a:r>
            <a:r>
              <a:rPr lang="en-US" altLang="zh-CN" sz="3600" kern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Helvetica Light"/>
              </a:rPr>
              <a:t>lives</a:t>
            </a:r>
            <a:endParaRPr lang="en-US" altLang="zh-CN" sz="3600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Helvetica Light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547938" y="8808826"/>
            <a:ext cx="5923202" cy="1054314"/>
          </a:xfrm>
          <a:prstGeom prst="roundRect">
            <a:avLst>
              <a:gd name="adj" fmla="val 8201"/>
            </a:avLst>
          </a:prstGeom>
          <a:noFill/>
          <a:ln w="381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571500" indent="-571500" defTabSz="821531" fontAlgn="auto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3600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Helvetica Light"/>
              </a:rPr>
              <a:t>Web environment is essential </a:t>
            </a:r>
            <a:r>
              <a:rPr lang="en-US" altLang="zh-CN" sz="3600" kern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Helvetica Light"/>
              </a:rPr>
              <a:t>to internet</a:t>
            </a:r>
            <a:r>
              <a:rPr lang="en-US" altLang="zh-CN" sz="3600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Helvetica Light"/>
              </a:rPr>
              <a:t>. Web security is </a:t>
            </a:r>
            <a:r>
              <a:rPr lang="en-US" altLang="zh-CN" sz="3600" kern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Helvetica Light"/>
              </a:rPr>
              <a:t>crucial</a:t>
            </a:r>
            <a:endParaRPr lang="en-US" altLang="zh-CN" sz="3600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Helvetica Light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2547937" y="10371374"/>
            <a:ext cx="6199248" cy="1054314"/>
          </a:xfrm>
          <a:prstGeom prst="roundRect">
            <a:avLst>
              <a:gd name="adj" fmla="val 8201"/>
            </a:avLst>
          </a:prstGeom>
          <a:noFill/>
          <a:ln w="381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571500" indent="-571500" defTabSz="821531" fontAlgn="auto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3600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Helvetica Light"/>
              </a:rPr>
              <a:t>Personal information leakage leads to internet fraud.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9143246" y="5590720"/>
            <a:ext cx="5641720" cy="1054314"/>
          </a:xfrm>
          <a:prstGeom prst="roundRect">
            <a:avLst>
              <a:gd name="adj" fmla="val 8201"/>
            </a:avLst>
          </a:prstGeom>
          <a:noFill/>
          <a:ln w="381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571500" indent="-571500" algn="just" defTabSz="821531" fontAlgn="auto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3600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Helvetica Light"/>
              </a:rPr>
              <a:t>Stronger Authentication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9143246" y="6969550"/>
            <a:ext cx="5641720" cy="1054314"/>
          </a:xfrm>
          <a:prstGeom prst="roundRect">
            <a:avLst>
              <a:gd name="adj" fmla="val 8201"/>
            </a:avLst>
          </a:prstGeom>
          <a:noFill/>
          <a:ln w="381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571500" indent="-571500" algn="just" defTabSz="821531" fontAlgn="auto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3600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Helvetica Light"/>
              </a:rPr>
              <a:t>IOT Security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9191321" y="8617980"/>
            <a:ext cx="5366384" cy="1054314"/>
          </a:xfrm>
          <a:prstGeom prst="roundRect">
            <a:avLst>
              <a:gd name="adj" fmla="val 8201"/>
            </a:avLst>
          </a:prstGeom>
          <a:noFill/>
          <a:ln w="381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571500" indent="-571500" algn="just" defTabSz="821531" fontAlgn="auto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3600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Helvetica Light"/>
              </a:rPr>
              <a:t>Web Security and Web App Security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9191321" y="10231277"/>
            <a:ext cx="5366384" cy="1054314"/>
          </a:xfrm>
          <a:prstGeom prst="roundRect">
            <a:avLst>
              <a:gd name="adj" fmla="val 8201"/>
            </a:avLst>
          </a:prstGeom>
          <a:noFill/>
          <a:ln w="381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571500" indent="-571500" algn="just" defTabSz="821531" fontAlgn="auto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3600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Helvetica Light"/>
              </a:rPr>
              <a:t>Privacy Protection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15165549" y="5821258"/>
            <a:ext cx="5885090" cy="1054314"/>
          </a:xfrm>
          <a:prstGeom prst="roundRect">
            <a:avLst>
              <a:gd name="adj" fmla="val 8201"/>
            </a:avLst>
          </a:prstGeom>
          <a:noFill/>
          <a:ln w="381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571500" indent="-571500" algn="just" defTabSz="821531" fontAlgn="auto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3600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Helvetica Light"/>
              </a:rPr>
              <a:t>Multi-factor authentication, Biometric authentication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15165549" y="7176584"/>
            <a:ext cx="5885090" cy="1054314"/>
          </a:xfrm>
          <a:prstGeom prst="roundRect">
            <a:avLst>
              <a:gd name="adj" fmla="val 8201"/>
            </a:avLst>
          </a:prstGeom>
          <a:noFill/>
          <a:ln w="381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571500" indent="-571500" defTabSz="821531" fontAlgn="auto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3600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Helvetica Light"/>
              </a:rPr>
              <a:t>Authentication, Authorization, Anti-DDoS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15165549" y="8857940"/>
            <a:ext cx="5885090" cy="1054314"/>
          </a:xfrm>
          <a:prstGeom prst="roundRect">
            <a:avLst>
              <a:gd name="adj" fmla="val 8201"/>
            </a:avLst>
          </a:prstGeom>
          <a:noFill/>
          <a:ln w="381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571500" indent="-571500" defTabSz="821531" fontAlgn="auto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3600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Helvetica Light"/>
              </a:rPr>
              <a:t>Content Security Policy,  Web Cryptography, Credential Management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15165548" y="10465885"/>
            <a:ext cx="6035539" cy="1054314"/>
          </a:xfrm>
          <a:prstGeom prst="roundRect">
            <a:avLst>
              <a:gd name="adj" fmla="val 8201"/>
            </a:avLst>
          </a:prstGeom>
          <a:noFill/>
          <a:ln w="381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571500" indent="-571500" defTabSz="821531" fontAlgn="auto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3600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Helvetica Light"/>
              </a:rPr>
              <a:t>Encryption, </a:t>
            </a:r>
            <a:r>
              <a:rPr lang="en-US" altLang="zh-CN" sz="3600" kern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Helvetica Light"/>
              </a:rPr>
              <a:t>de-sensitization</a:t>
            </a:r>
            <a:r>
              <a:rPr lang="en-US" altLang="zh-CN" sz="3600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Helvetica Light"/>
              </a:rPr>
              <a:t>, de-identification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2656892" y="7081516"/>
            <a:ext cx="18393747" cy="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直接连接符 27"/>
          <p:cNvCxnSpPr/>
          <p:nvPr/>
        </p:nvCxnSpPr>
        <p:spPr>
          <a:xfrm>
            <a:off x="2656892" y="8409573"/>
            <a:ext cx="18393747" cy="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直接连接符 28"/>
          <p:cNvCxnSpPr/>
          <p:nvPr/>
        </p:nvCxnSpPr>
        <p:spPr>
          <a:xfrm>
            <a:off x="2656892" y="10364735"/>
            <a:ext cx="18393747" cy="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2044316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2339975" y="201613"/>
            <a:ext cx="20132675" cy="15446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kumimoji="0" lang="en-US" altLang="zh-CN" sz="10100" dirty="0">
                <a:latin typeface="Arial" charset="0"/>
                <a:ea typeface="Proxima Nova Alt Condensed" charset="0"/>
                <a:cs typeface="Arial" charset="0"/>
              </a:rPr>
              <a:t>Current security work in W3C </a:t>
            </a:r>
            <a:r>
              <a:rPr kumimoji="0" lang="en-US" altLang="zh-CN" sz="10100" dirty="0" smtClean="0">
                <a:latin typeface="Arial" charset="0"/>
                <a:ea typeface="Proxima Nova Alt Condensed" charset="0"/>
                <a:cs typeface="Arial" charset="0"/>
              </a:rPr>
              <a:t>-1</a:t>
            </a:r>
            <a:endParaRPr kumimoji="0" lang="en-US" altLang="zh-CN" sz="10100" dirty="0">
              <a:latin typeface="Arial" charset="0"/>
              <a:ea typeface="Proxima Nova Alt Condensed" charset="0"/>
              <a:cs typeface="Arial" charset="0"/>
            </a:endParaRPr>
          </a:p>
        </p:txBody>
      </p:sp>
      <p:sp>
        <p:nvSpPr>
          <p:cNvPr id="17411" name="Shape 13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5000">
                <a:solidFill>
                  <a:srgbClr val="000000"/>
                </a:solidFill>
                <a:latin typeface="Helvetica Light" charset="0"/>
                <a:ea typeface="宋体" charset="0"/>
                <a:cs typeface="Helvetica Light" charset="0"/>
                <a:sym typeface="Helvetica Light" charset="0"/>
              </a:defRPr>
            </a:lvl1pPr>
            <a:lvl2pPr marL="742950" indent="-28575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fld id="{6A4761C5-9208-B04C-B7B4-FC82D694815B}" type="slidenum">
              <a:rPr kumimoji="0" lang="en-US" altLang="zh-CN" sz="3000">
                <a:solidFill>
                  <a:srgbClr val="FFFFFF"/>
                </a:solidFill>
                <a:latin typeface="Proxima Nova Alt Condensed" charset="0"/>
                <a:ea typeface="Proxima Nova Alt Condensed" charset="0"/>
                <a:cs typeface="Proxima Nova Alt Condensed" charset="0"/>
                <a:sym typeface="Proxima Nova Alt Condensed" charset="0"/>
              </a:rPr>
              <a:pPr/>
              <a:t>8</a:t>
            </a:fld>
            <a:endParaRPr kumimoji="0" lang="en-US" altLang="zh-CN" sz="3000">
              <a:solidFill>
                <a:srgbClr val="FFFFFF"/>
              </a:solidFill>
              <a:latin typeface="Proxima Nova Alt Condensed" charset="0"/>
              <a:ea typeface="Proxima Nova Alt Condensed" charset="0"/>
              <a:cs typeface="Proxima Nova Alt Condensed" charset="0"/>
              <a:sym typeface="Proxima Nova Alt Condensed" charset="0"/>
            </a:endParaRPr>
          </a:p>
        </p:txBody>
      </p:sp>
      <p:pic>
        <p:nvPicPr>
          <p:cNvPr id="17412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201400"/>
            <a:ext cx="2414588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33400" y="2630488"/>
          <a:ext cx="23202900" cy="9448802"/>
        </p:xfrm>
        <a:graphic>
          <a:graphicData uri="http://schemas.openxmlformats.org/drawingml/2006/table">
            <a:tbl>
              <a:tblPr/>
              <a:tblGrid>
                <a:gridCol w="4640263"/>
                <a:gridCol w="4640262"/>
                <a:gridCol w="4641850"/>
                <a:gridCol w="4640263"/>
                <a:gridCol w="4640262"/>
              </a:tblGrid>
              <a:tr h="701036">
                <a:tc rowSpan="2"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  <a:sym typeface="Proxima Nova Alt Condensed" charset="0"/>
                        </a:rPr>
                        <a:t>Groups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  <a:sym typeface="Proxima Nova Alt Condensed" charset="0"/>
                        </a:rPr>
                        <a:t>Completed Work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  <a:sym typeface="Proxima Nova Alt Condensed" charset="0"/>
                        </a:rPr>
                        <a:t>Drafts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31063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  <a:sym typeface="Proxima Nova Alt Condensed" charset="0"/>
                        </a:rPr>
                        <a:t>Recommendation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  <a:sym typeface="Proxima Nova Alt Condensed" charset="0"/>
                        </a:rPr>
                        <a:t>Group Note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  <a:sym typeface="Proxima Nova Alt Condensed" charset="0"/>
                        </a:rPr>
                        <a:t>Candidate</a:t>
                      </a:r>
                    </a:p>
                    <a:p>
                      <a:pPr marL="0" marR="0" lvl="0" indent="0" algn="ctr" defTabSz="8207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  <a:sym typeface="Proxima Nova Alt Condensed" charset="0"/>
                        </a:rPr>
                        <a:t>Recommendation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  <a:sym typeface="Proxima Nova Alt Condensed" charset="0"/>
                        </a:rPr>
                        <a:t>Working Draft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39448"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  <a:sym typeface="Proxima Nova Alt Condensed" charset="0"/>
                        </a:rPr>
                        <a:t>Web App Security WG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  <a:sym typeface="Proxima Nova Alt Condensed" charset="0"/>
                        </a:rPr>
                        <a:t>3</a:t>
                      </a:r>
                    </a:p>
                    <a:p>
                      <a:pPr marL="0" marR="0" lvl="0" indent="0" algn="ctr" defTabSz="8207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  <a:sym typeface="Proxima Nova Alt Condensed" charset="0"/>
                        </a:rPr>
                        <a:t>(CSP Level 2, </a:t>
                      </a:r>
                      <a:r>
                        <a:rPr kumimoji="0" lang="en-US" altLang="zh-C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  <a:sym typeface="Proxima Nova Alt Condensed" charset="0"/>
                        </a:rPr>
                        <a:t>Subresource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  <a:sym typeface="Proxima Nova Alt Condensed" charset="0"/>
                        </a:rPr>
                        <a:t> integrity, Cross-origin Resource Sharing)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  <a:sym typeface="Proxima Nova Alt Condensed" charset="0"/>
                        </a:rPr>
                        <a:t>4</a:t>
                      </a:r>
                    </a:p>
                    <a:p>
                      <a:pPr marL="0" marR="0" lvl="0" indent="0" algn="ctr" defTabSz="8207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  <a:sym typeface="Proxima Nova Alt Condensed" charset="0"/>
                        </a:rPr>
                        <a:t>(CSP 1.0, CSP: Cookie Control, CSP Pinning,</a:t>
                      </a:r>
                    </a:p>
                    <a:p>
                      <a:pPr marL="0" marR="0" lvl="0" indent="0" algn="ctr" defTabSz="8207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  <a:sym typeface="Proxima Nova Alt Condensed" charset="0"/>
                        </a:rPr>
                        <a:t>Entry Point Regulation)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  <a:sym typeface="Proxima Nova Alt Condensed" charset="0"/>
                        </a:rPr>
                        <a:t>4</a:t>
                      </a:r>
                      <a:endParaRPr kumimoji="0" lang="en-US" altLang="zh-CN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Arial" charset="0"/>
                        <a:sym typeface="Proxima Nova Alt Condensed" charset="0"/>
                      </a:endParaRPr>
                    </a:p>
                    <a:p>
                      <a:pPr marL="0" marR="0" lvl="0" indent="0" algn="ctr" defTabSz="8207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  <a:sym typeface="Proxima Nova Alt Condensed" charset="0"/>
                        </a:rPr>
                        <a:t>(Referrer Policy, Secure Contexts,</a:t>
                      </a:r>
                    </a:p>
                    <a:p>
                      <a:pPr marL="0" marR="0" lvl="0" indent="0" algn="ctr" defTabSz="8207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  <a:sym typeface="Proxima Nova Alt Condensed" charset="0"/>
                        </a:rPr>
                        <a:t>Mixed Content,</a:t>
                      </a:r>
                    </a:p>
                    <a:p>
                      <a:pPr marL="0" marR="0" lvl="0" indent="0" algn="ctr" defTabSz="8207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  <a:sym typeface="Proxima Nova Alt Condensed" charset="0"/>
                        </a:rPr>
                        <a:t>Upgrade Insecure Requests)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  <a:sym typeface="Proxima Nova Alt Condensed" charset="0"/>
                        </a:rPr>
                        <a:t>10</a:t>
                      </a:r>
                    </a:p>
                    <a:p>
                      <a:pPr marL="0" marR="0" lvl="0" indent="0" algn="ctr" defTabSz="8207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  <a:sym typeface="Proxima Nova Alt Condensed" charset="0"/>
                        </a:rPr>
                        <a:t>(CSP Level 3, </a:t>
                      </a:r>
                    </a:p>
                    <a:p>
                      <a:pPr marL="0" marR="0" lvl="0" indent="0" algn="ctr" defTabSz="8207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  <a:sym typeface="Proxima Nova Alt Condensed" charset="0"/>
                        </a:rPr>
                        <a:t>Clear Site Data,</a:t>
                      </a:r>
                    </a:p>
                    <a:p>
                      <a:pPr marL="0" marR="0" lvl="0" indent="0" algn="ctr" defTabSz="8207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  <a:sym typeface="Proxima Nova Alt Condensed" charset="0"/>
                        </a:rPr>
                        <a:t>Credential Management Level 1, etc.)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639"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  <a:sym typeface="Proxima Nova Alt Condensed" charset="0"/>
                        </a:rPr>
                        <a:t>Web Authentication WG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Arial" charset="0"/>
                        <a:sym typeface="Proxima Nova Alt Condensed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Arial" charset="0"/>
                        <a:sym typeface="Proxima Nova Alt Condensed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Arial" charset="0"/>
                        <a:sym typeface="Proxima Nova Alt Condensed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  <a:sym typeface="Proxima Nova Alt Condensed" charset="0"/>
                        </a:rPr>
                        <a:t>1  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  <a:sym typeface="Proxima Nova Alt Condensed" charset="0"/>
                        </a:rPr>
                        <a:t>(Web Authentication API)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639"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  <a:sym typeface="Proxima Nova Alt Condensed" charset="0"/>
                        </a:rPr>
                        <a:t>Web Cryptography WG</a:t>
                      </a:r>
                      <a:endParaRPr kumimoji="0" lang="en-US" altLang="zh-CN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Arial" charset="0"/>
                        <a:sym typeface="Proxima Nova Alt Condensed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  <a:sym typeface="Proxima Nova Alt Condensed" charset="0"/>
                        </a:rPr>
                        <a:t>1 </a:t>
                      </a:r>
                      <a:r>
                        <a:rPr kumimoji="0" lang="en-US" altLang="zh-C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  <a:sym typeface="Proxima Nova Alt Condensed" charset="0"/>
                        </a:rPr>
                        <a:t>(Web Cryptography API)</a:t>
                      </a:r>
                      <a:endParaRPr kumimoji="0" 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Arial" charset="0"/>
                        <a:sym typeface="Proxima Nova Alt Condensed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Arial" charset="0"/>
                        <a:sym typeface="Proxima Nova Alt Condensed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Arial" charset="0"/>
                        <a:sym typeface="Proxima Nova Alt Condensed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Arial" charset="0"/>
                        <a:sym typeface="Proxima Nova Alt Condensed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6401"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  <a:sym typeface="Proxima Nova Alt Condensed" charset="0"/>
                        </a:rPr>
                        <a:t>Privacy IG</a:t>
                      </a:r>
                      <a:endParaRPr kumimoji="0" lang="en-US" altLang="zh-CN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Arial" charset="0"/>
                        <a:sym typeface="Proxima Nova Alt Condensed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Arial" charset="0"/>
                        <a:sym typeface="Proxima Nova Alt Condensed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  <a:sym typeface="Proxima Nova Alt Condensed" charset="0"/>
                        </a:rPr>
                        <a:t>1 </a:t>
                      </a: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  <a:sym typeface="Proxima Nova Alt Condensed" charset="0"/>
                        </a:rPr>
                        <a:t>(Fingerprinting Guidance for Web Specification Authors)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Arial" charset="0"/>
                        <a:sym typeface="Proxima Nova Alt Condensed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Arial" charset="0"/>
                        <a:sym typeface="Proxima Nova Alt Condensed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Arial" charset="0"/>
                        <a:sym typeface="Proxima Nova Alt Condensed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3221038" y="196850"/>
            <a:ext cx="19873912" cy="15446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kumimoji="0" lang="en-US" altLang="zh-CN" sz="10100">
                <a:latin typeface="Arial" charset="0"/>
                <a:ea typeface="Proxima Nova Alt Condensed" charset="0"/>
                <a:cs typeface="Arial" charset="0"/>
              </a:rPr>
              <a:t>Current security work in W3C -1</a:t>
            </a:r>
          </a:p>
        </p:txBody>
      </p:sp>
      <p:sp>
        <p:nvSpPr>
          <p:cNvPr id="18435" name="Shape 13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5000">
                <a:solidFill>
                  <a:srgbClr val="000000"/>
                </a:solidFill>
                <a:latin typeface="Helvetica Light" charset="0"/>
                <a:ea typeface="宋体" charset="0"/>
                <a:cs typeface="Helvetica Light" charset="0"/>
                <a:sym typeface="Helvetica Light" charset="0"/>
              </a:defRPr>
            </a:lvl1pPr>
            <a:lvl2pPr marL="742950" indent="-28575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fld id="{0D4316DC-EA7E-BF42-9C09-E44B0297D9B6}" type="slidenum">
              <a:rPr kumimoji="0" lang="en-US" altLang="zh-CN" sz="3000">
                <a:solidFill>
                  <a:srgbClr val="FFFFFF"/>
                </a:solidFill>
                <a:latin typeface="Proxima Nova Alt Condensed" charset="0"/>
                <a:ea typeface="Proxima Nova Alt Condensed" charset="0"/>
                <a:cs typeface="Proxima Nova Alt Condensed" charset="0"/>
                <a:sym typeface="Proxima Nova Alt Condensed" charset="0"/>
              </a:rPr>
              <a:pPr/>
              <a:t>9</a:t>
            </a:fld>
            <a:endParaRPr kumimoji="0" lang="en-US" altLang="zh-CN" sz="3000">
              <a:solidFill>
                <a:srgbClr val="FFFFFF"/>
              </a:solidFill>
              <a:latin typeface="Proxima Nova Alt Condensed" charset="0"/>
              <a:ea typeface="Proxima Nova Alt Condensed" charset="0"/>
              <a:cs typeface="Proxima Nova Alt Condensed" charset="0"/>
              <a:sym typeface="Proxima Nova Alt Condensed" charset="0"/>
            </a:endParaRPr>
          </a:p>
        </p:txBody>
      </p:sp>
      <p:pic>
        <p:nvPicPr>
          <p:cNvPr id="1843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201400"/>
            <a:ext cx="2414588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内容占位符 2"/>
          <p:cNvSpPr txBox="1">
            <a:spLocks/>
          </p:cNvSpPr>
          <p:nvPr/>
        </p:nvSpPr>
        <p:spPr bwMode="auto">
          <a:xfrm>
            <a:off x="663575" y="1654175"/>
            <a:ext cx="24080788" cy="1030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>
            <a:lvl1pPr marL="685800" indent="-685800">
              <a:defRPr kumimoji="1" sz="5000">
                <a:solidFill>
                  <a:srgbClr val="000000"/>
                </a:solidFill>
                <a:latin typeface="Helvetica Light" charset="0"/>
                <a:ea typeface="宋体" charset="0"/>
                <a:cs typeface="Helvetica Light" charset="0"/>
                <a:sym typeface="Helvetica Light" charset="0"/>
              </a:defRPr>
            </a:lvl1pPr>
            <a:lvl2pPr marL="742950" indent="-28575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504950" indent="-61595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949450" indent="-61595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0738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hangingPunct="0">
              <a:spcBef>
                <a:spcPts val="800"/>
              </a:spcBef>
              <a:buSzPct val="75000"/>
              <a:buFont typeface="Wingdings" charset="0"/>
              <a:buChar char="²"/>
            </a:pPr>
            <a:r>
              <a:rPr kumimoji="0" lang="en-US" altLang="zh-CN" sz="4800" dirty="0">
                <a:latin typeface="Arial" charset="0"/>
                <a:cs typeface="Arial" charset="0"/>
                <a:sym typeface="Geneva" charset="0"/>
              </a:rPr>
              <a:t>Web Application Security WG</a:t>
            </a:r>
          </a:p>
          <a:p>
            <a:pPr lvl="2" hangingPunct="0">
              <a:spcBef>
                <a:spcPts val="800"/>
              </a:spcBef>
              <a:buSzPct val="75000"/>
              <a:buFont typeface="Wingdings" charset="0"/>
              <a:buChar char="l"/>
            </a:pPr>
            <a:r>
              <a:rPr kumimoji="0" lang="en-US" altLang="zh-CN" sz="4400" dirty="0">
                <a:latin typeface="Arial" charset="0"/>
                <a:ea typeface="宋体" charset="0"/>
                <a:cs typeface="Arial" charset="0"/>
                <a:sym typeface="Geneva" charset="0"/>
              </a:rPr>
              <a:t>Re-charter was approved on 22 March, 2017:</a:t>
            </a:r>
          </a:p>
          <a:p>
            <a:pPr lvl="3" hangingPunct="0">
              <a:spcBef>
                <a:spcPts val="800"/>
              </a:spcBef>
              <a:buSzPct val="75000"/>
              <a:buFont typeface="Symbol" charset="0"/>
              <a:buChar char="-"/>
            </a:pPr>
            <a:r>
              <a:rPr kumimoji="0" lang="en-US" altLang="zh-CN" sz="4400" dirty="0">
                <a:latin typeface="Arial" charset="0"/>
                <a:ea typeface="宋体" charset="0"/>
                <a:cs typeface="Arial" charset="0"/>
                <a:sym typeface="Geneva" charset="0"/>
                <a:hlinkClick r:id="rId5"/>
              </a:rPr>
              <a:t>https://www.w3.org/2011/webappsec/charter-2017.html</a:t>
            </a:r>
            <a:endParaRPr kumimoji="0" lang="en-US" altLang="zh-CN" sz="4400" dirty="0">
              <a:latin typeface="Arial" charset="0"/>
              <a:ea typeface="宋体" charset="0"/>
              <a:cs typeface="Arial" charset="0"/>
              <a:sym typeface="Geneva" charset="0"/>
            </a:endParaRPr>
          </a:p>
          <a:p>
            <a:pPr lvl="2" hangingPunct="0">
              <a:spcBef>
                <a:spcPts val="800"/>
              </a:spcBef>
              <a:buSzPct val="75000"/>
              <a:buFont typeface="Wingdings" charset="0"/>
              <a:buChar char="l"/>
            </a:pPr>
            <a:r>
              <a:rPr kumimoji="0" lang="en-US" altLang="zh-CN" sz="4400" dirty="0">
                <a:latin typeface="Arial" charset="0"/>
                <a:ea typeface="宋体" charset="0"/>
                <a:cs typeface="Arial" charset="0"/>
                <a:sym typeface="Geneva" charset="0"/>
              </a:rPr>
              <a:t>Charted new work: Vulnerability Mitigation, Attack Surface Reduction, and Web Security Model.</a:t>
            </a:r>
          </a:p>
          <a:p>
            <a:pPr lvl="2" hangingPunct="0">
              <a:spcBef>
                <a:spcPts val="800"/>
              </a:spcBef>
              <a:buSzPct val="75000"/>
              <a:buFont typeface="Wingdings" charset="0"/>
              <a:buChar char="l"/>
            </a:pPr>
            <a:r>
              <a:rPr kumimoji="0" lang="en-US" altLang="zh-CN" sz="4400" dirty="0">
                <a:latin typeface="Arial" charset="0"/>
                <a:ea typeface="宋体" charset="0"/>
                <a:cs typeface="Arial" charset="0"/>
                <a:sym typeface="Geneva" charset="0"/>
              </a:rPr>
              <a:t>CSP (Content Security Policy) Level 2 was published as Recommendation on 15 Dec, 2016:</a:t>
            </a:r>
          </a:p>
          <a:p>
            <a:pPr lvl="3" hangingPunct="0">
              <a:spcBef>
                <a:spcPts val="800"/>
              </a:spcBef>
              <a:buSzPct val="75000"/>
              <a:buFont typeface="Symbol" charset="0"/>
              <a:buChar char="-"/>
            </a:pPr>
            <a:r>
              <a:rPr kumimoji="0" lang="mr-IN" altLang="zh-CN" sz="4400" dirty="0">
                <a:latin typeface="Arial" charset="0"/>
                <a:ea typeface="宋体" charset="0"/>
                <a:cs typeface="Arial" charset="0"/>
                <a:sym typeface="Geneva" charset="0"/>
                <a:hlinkClick r:id="rId6"/>
              </a:rPr>
              <a:t>https://www.w3.org/TR/2016/REC-CSP2-20161215/</a:t>
            </a:r>
            <a:endParaRPr kumimoji="0" lang="en-US" altLang="zh-CN" sz="4400" dirty="0">
              <a:latin typeface="Arial" charset="0"/>
              <a:ea typeface="宋体" charset="0"/>
              <a:cs typeface="Arial" charset="0"/>
              <a:sym typeface="Geneva" charset="0"/>
            </a:endParaRPr>
          </a:p>
          <a:p>
            <a:pPr lvl="2" hangingPunct="0">
              <a:spcBef>
                <a:spcPts val="800"/>
              </a:spcBef>
              <a:buSzPct val="75000"/>
              <a:buFont typeface="Wingdings" charset="0"/>
              <a:buChar char="l"/>
            </a:pPr>
            <a:r>
              <a:rPr kumimoji="0" lang="en-US" altLang="zh-CN" sz="4400" dirty="0">
                <a:latin typeface="Arial" charset="0"/>
                <a:ea typeface="宋体" charset="0"/>
                <a:cs typeface="宋体" charset="0"/>
                <a:sym typeface="Geneva" charset="0"/>
              </a:rPr>
              <a:t>Development is ongoing for CSP Level 3:</a:t>
            </a:r>
          </a:p>
          <a:p>
            <a:pPr lvl="3" hangingPunct="0">
              <a:spcBef>
                <a:spcPts val="800"/>
              </a:spcBef>
              <a:buSzPct val="75000"/>
              <a:buFont typeface="Symbol" charset="0"/>
              <a:buChar char="-"/>
            </a:pPr>
            <a:r>
              <a:rPr kumimoji="0" lang="en-US" altLang="zh-CN" sz="4400" dirty="0">
                <a:latin typeface="Arial" charset="0"/>
                <a:ea typeface="宋体" charset="0"/>
                <a:cs typeface="Arial" charset="0"/>
                <a:sym typeface="Geneva" charset="0"/>
                <a:hlinkClick r:id="rId7"/>
              </a:rPr>
              <a:t>https://www.w3.org/TR/CSP/</a:t>
            </a:r>
            <a:endParaRPr kumimoji="0" lang="en-US" altLang="zh-CN" sz="4400" dirty="0">
              <a:latin typeface="Arial" charset="0"/>
              <a:ea typeface="宋体" charset="0"/>
              <a:cs typeface="Arial" charset="0"/>
              <a:sym typeface="Geneva" charset="0"/>
            </a:endParaRPr>
          </a:p>
          <a:p>
            <a:pPr hangingPunct="0">
              <a:spcBef>
                <a:spcPts val="800"/>
              </a:spcBef>
              <a:buSzPct val="75000"/>
              <a:buFont typeface="Wingdings" charset="0"/>
              <a:buChar char="²"/>
            </a:pPr>
            <a:r>
              <a:rPr kumimoji="0" lang="en-US" altLang="zh-CN" sz="4800" dirty="0">
                <a:latin typeface="Arial" charset="0"/>
                <a:cs typeface="宋体" charset="0"/>
                <a:sym typeface="Geneva" charset="0"/>
              </a:rPr>
              <a:t>Web Authentication WG</a:t>
            </a:r>
          </a:p>
          <a:p>
            <a:pPr lvl="2" hangingPunct="0">
              <a:spcBef>
                <a:spcPts val="800"/>
              </a:spcBef>
              <a:buSzPct val="75000"/>
              <a:buFont typeface="Wingdings" charset="0"/>
              <a:buChar char="l"/>
            </a:pPr>
            <a:r>
              <a:rPr kumimoji="0" lang="en-US" altLang="zh-CN" sz="4400" dirty="0">
                <a:latin typeface="Arial" charset="0"/>
                <a:ea typeface="宋体" charset="0"/>
                <a:cs typeface="宋体" charset="0"/>
                <a:sym typeface="Geneva" charset="0"/>
              </a:rPr>
              <a:t>Actively developing the </a:t>
            </a:r>
            <a:r>
              <a:rPr kumimoji="0" lang="en-US" altLang="zh-CN" sz="4400" dirty="0" smtClean="0">
                <a:latin typeface="Arial" charset="0"/>
                <a:ea typeface="宋体" charset="0"/>
                <a:cs typeface="宋体" charset="0"/>
                <a:sym typeface="Geneva" charset="0"/>
              </a:rPr>
              <a:t>Web</a:t>
            </a:r>
            <a:r>
              <a:rPr kumimoji="0" lang="zh-CN" altLang="en-US" sz="4400" dirty="0" smtClean="0">
                <a:latin typeface="Arial" charset="0"/>
                <a:ea typeface="宋体" charset="0"/>
                <a:cs typeface="宋体" charset="0"/>
                <a:sym typeface="Geneva" charset="0"/>
              </a:rPr>
              <a:t> </a:t>
            </a:r>
            <a:r>
              <a:rPr kumimoji="0" lang="en-US" altLang="zh-CN" sz="4400" dirty="0" smtClean="0">
                <a:latin typeface="Arial" charset="0"/>
                <a:ea typeface="宋体" charset="0"/>
                <a:cs typeface="宋体" charset="0"/>
                <a:sym typeface="Geneva" charset="0"/>
              </a:rPr>
              <a:t>Authentication </a:t>
            </a:r>
            <a:r>
              <a:rPr kumimoji="0" lang="en-US" altLang="zh-CN" sz="4400" dirty="0">
                <a:latin typeface="Arial" charset="0"/>
                <a:ea typeface="宋体" charset="0"/>
                <a:cs typeface="宋体" charset="0"/>
                <a:sym typeface="Geneva" charset="0"/>
              </a:rPr>
              <a:t>API:</a:t>
            </a:r>
          </a:p>
          <a:p>
            <a:pPr lvl="3" hangingPunct="0">
              <a:spcBef>
                <a:spcPts val="800"/>
              </a:spcBef>
              <a:buSzPct val="75000"/>
              <a:buFont typeface="Symbol" charset="0"/>
              <a:buChar char="-"/>
            </a:pPr>
            <a:r>
              <a:rPr kumimoji="0" lang="en-US" altLang="zh-CN" sz="4400" dirty="0">
                <a:latin typeface="Arial" charset="0"/>
                <a:ea typeface="宋体" charset="0"/>
                <a:cs typeface="Arial" charset="0"/>
                <a:sym typeface="Geneva" charset="0"/>
                <a:hlinkClick r:id="rId8"/>
              </a:rPr>
              <a:t>https://www.w3.org/TR/webauthn/</a:t>
            </a:r>
            <a:endParaRPr kumimoji="0" lang="en-US" altLang="zh-CN" sz="4400" dirty="0">
              <a:latin typeface="Arial" charset="0"/>
              <a:ea typeface="宋体" charset="0"/>
              <a:cs typeface="Arial" charset="0"/>
              <a:sym typeface="Genev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Proxima Nova Alt Condensed"/>
        <a:ea typeface="Proxima Nova Alt Condensed"/>
        <a:cs typeface="Proxima Nova Alt Condensed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Proxima Nova Alt Condensed"/>
        <a:ea typeface="Proxima Nova Alt Condensed"/>
        <a:cs typeface="Proxima Nova Alt Condensed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Proxima Nova Alt Condensed"/>
        <a:ea typeface="Proxima Nova Alt Condensed"/>
        <a:cs typeface="Proxima Nova Alt Condensed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3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Proxima Nova Alt Condensed"/>
        <a:ea typeface="Proxima Nova Alt Condensed"/>
        <a:cs typeface="Proxima Nova Alt Condensed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Proxima Nova Alt Condensed"/>
        <a:ea typeface="Proxima Nova Alt Condensed"/>
        <a:cs typeface="Proxima Nova Alt Condensed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5727</TotalTime>
  <Words>1790</Words>
  <Application>Microsoft Office PowerPoint</Application>
  <PresentationFormat>自定义</PresentationFormat>
  <Paragraphs>310</Paragraphs>
  <Slides>19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19</vt:i4>
      </vt:variant>
    </vt:vector>
  </HeadingPairs>
  <TitlesOfParts>
    <vt:vector size="37" baseType="lpstr">
      <vt:lpstr>Helvetica Light</vt:lpstr>
      <vt:lpstr>Helvetica Neue</vt:lpstr>
      <vt:lpstr>Proxima Nova Alt Condensed</vt:lpstr>
      <vt:lpstr>华文隶书</vt:lpstr>
      <vt:lpstr>宋体</vt:lpstr>
      <vt:lpstr>微软雅黑</vt:lpstr>
      <vt:lpstr>Arial</vt:lpstr>
      <vt:lpstr>Calibri</vt:lpstr>
      <vt:lpstr>Geneva</vt:lpstr>
      <vt:lpstr>Helvetica</vt:lpstr>
      <vt:lpstr>Symbol</vt:lpstr>
      <vt:lpstr>Times New Roman</vt:lpstr>
      <vt:lpstr>Vijaya</vt:lpstr>
      <vt:lpstr>Wingdings</vt:lpstr>
      <vt:lpstr>White</vt:lpstr>
      <vt:lpstr>2_White</vt:lpstr>
      <vt:lpstr>1_White</vt:lpstr>
      <vt:lpstr>3_White</vt:lpstr>
      <vt:lpstr>PowerPoint 演示文稿</vt:lpstr>
      <vt:lpstr>Contents</vt:lpstr>
      <vt:lpstr>Top 10 most critical web application security risks in 2017</vt:lpstr>
      <vt:lpstr>Some security problems from Chinese market</vt:lpstr>
      <vt:lpstr>Some security statistics from Chinese market -1</vt:lpstr>
      <vt:lpstr>Some security statistics from Chinese market -2</vt:lpstr>
      <vt:lpstr>Standard requirements in security</vt:lpstr>
      <vt:lpstr>Current security work in W3C -1</vt:lpstr>
      <vt:lpstr>Current security work in W3C -1</vt:lpstr>
      <vt:lpstr>Current security work in W3C -2</vt:lpstr>
      <vt:lpstr>Call for actions about W3C security work</vt:lpstr>
      <vt:lpstr>IOT Security</vt:lpstr>
      <vt:lpstr>Stronger authentication</vt:lpstr>
      <vt:lpstr>Suggestions for future work</vt:lpstr>
      <vt:lpstr>Summary</vt:lpstr>
      <vt:lpstr>My “standard” formula</vt:lpstr>
      <vt:lpstr>A standard poem</vt:lpstr>
      <vt:lpstr>The Future of W3C and China Market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莳逸</cp:lastModifiedBy>
  <cp:revision>144</cp:revision>
  <dcterms:modified xsi:type="dcterms:W3CDTF">2017-04-23T06:05:13Z</dcterms:modified>
</cp:coreProperties>
</file>