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27"/>
  </p:notesMasterIdLst>
  <p:handoutMasterIdLst>
    <p:handoutMasterId r:id="rId28"/>
  </p:handoutMasterIdLst>
  <p:sldIdLst>
    <p:sldId id="559" r:id="rId2"/>
    <p:sldId id="606" r:id="rId3"/>
    <p:sldId id="607" r:id="rId4"/>
    <p:sldId id="411" r:id="rId5"/>
    <p:sldId id="602" r:id="rId6"/>
    <p:sldId id="603" r:id="rId7"/>
    <p:sldId id="598" r:id="rId8"/>
    <p:sldId id="597" r:id="rId9"/>
    <p:sldId id="556" r:id="rId10"/>
    <p:sldId id="608" r:id="rId11"/>
    <p:sldId id="609" r:id="rId12"/>
    <p:sldId id="496" r:id="rId13"/>
    <p:sldId id="601" r:id="rId14"/>
    <p:sldId id="575" r:id="rId15"/>
    <p:sldId id="578" r:id="rId16"/>
    <p:sldId id="611" r:id="rId17"/>
    <p:sldId id="610" r:id="rId18"/>
    <p:sldId id="616" r:id="rId19"/>
    <p:sldId id="612" r:id="rId20"/>
    <p:sldId id="613" r:id="rId21"/>
    <p:sldId id="605" r:id="rId22"/>
    <p:sldId id="618" r:id="rId23"/>
    <p:sldId id="617" r:id="rId24"/>
    <p:sldId id="614" r:id="rId25"/>
    <p:sldId id="563" r:id="rId26"/>
  </p:sldIdLst>
  <p:sldSz cx="13003213" cy="975201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7FE8333-18B4-4B1A-B914-C4FA7040D88D}">
          <p14:sldIdLst>
            <p14:sldId id="559"/>
            <p14:sldId id="606"/>
            <p14:sldId id="607"/>
            <p14:sldId id="411"/>
            <p14:sldId id="602"/>
            <p14:sldId id="603"/>
            <p14:sldId id="598"/>
            <p14:sldId id="597"/>
            <p14:sldId id="556"/>
            <p14:sldId id="608"/>
            <p14:sldId id="609"/>
            <p14:sldId id="496"/>
            <p14:sldId id="601"/>
            <p14:sldId id="575"/>
            <p14:sldId id="578"/>
            <p14:sldId id="611"/>
            <p14:sldId id="610"/>
            <p14:sldId id="616"/>
            <p14:sldId id="612"/>
            <p14:sldId id="613"/>
            <p14:sldId id="605"/>
            <p14:sldId id="618"/>
            <p14:sldId id="617"/>
            <p14:sldId id="614"/>
            <p14:sldId id="5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79396" autoAdjust="0"/>
  </p:normalViewPr>
  <p:slideViewPr>
    <p:cSldViewPr>
      <p:cViewPr varScale="1">
        <p:scale>
          <a:sx n="38" d="100"/>
          <a:sy n="38" d="100"/>
        </p:scale>
        <p:origin x="-95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3B210-75AB-4FA8-8D9A-6DC2369CBA9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5B49C3-00FF-44B4-8AC1-6F2BBF3A09C3}">
      <dgm:prSet phldrT="[Text]" custT="1"/>
      <dgm:spPr/>
      <dgm:t>
        <a:bodyPr/>
        <a:lstStyle/>
        <a:p>
          <a:r>
            <a:rPr lang="zh-CN" altLang="en-US" sz="4400" b="1" dirty="0" smtClean="0"/>
            <a:t>* </a:t>
          </a:r>
          <a:r>
            <a:rPr lang="en-US" altLang="zh-CN" sz="4400" b="1" dirty="0" smtClean="0">
              <a:solidFill>
                <a:srgbClr val="FF0000"/>
              </a:solidFill>
            </a:rPr>
            <a:t>W3C</a:t>
          </a:r>
          <a:r>
            <a:rPr lang="zh-CN" altLang="en-US" sz="4400" b="1" dirty="0" smtClean="0">
              <a:solidFill>
                <a:srgbClr val="FF0000"/>
              </a:solidFill>
            </a:rPr>
            <a:t>机构概况</a:t>
          </a:r>
          <a:endParaRPr lang="zh-CN" altLang="en-US" sz="4400" b="1" dirty="0">
            <a:solidFill>
              <a:srgbClr val="FF0000"/>
            </a:solidFill>
          </a:endParaRPr>
        </a:p>
      </dgm:t>
    </dgm:pt>
    <dgm:pt modelId="{395B1F75-63A0-4411-9558-ADF2123BE4E0}" type="parTrans" cxnId="{C24EF4B4-4E1B-4593-960E-1FD54258337D}">
      <dgm:prSet/>
      <dgm:spPr/>
      <dgm:t>
        <a:bodyPr/>
        <a:lstStyle/>
        <a:p>
          <a:endParaRPr lang="zh-CN" altLang="en-US"/>
        </a:p>
      </dgm:t>
    </dgm:pt>
    <dgm:pt modelId="{B21F6A95-5086-4B51-AC0C-564E5BBB7EA9}" type="sibTrans" cxnId="{C24EF4B4-4E1B-4593-960E-1FD54258337D}">
      <dgm:prSet/>
      <dgm:spPr/>
      <dgm:t>
        <a:bodyPr/>
        <a:lstStyle/>
        <a:p>
          <a:endParaRPr lang="zh-CN" altLang="en-US"/>
        </a:p>
      </dgm:t>
    </dgm:pt>
    <dgm:pt modelId="{0C0CD13F-039A-4F2A-9045-BFD83512D760}">
      <dgm:prSet phldrT="[Text]" custT="1"/>
      <dgm:spPr/>
      <dgm:t>
        <a:bodyPr/>
        <a:lstStyle/>
        <a:p>
          <a:r>
            <a:rPr lang="zh-CN" altLang="en-US" sz="4400" b="1" dirty="0" smtClean="0"/>
            <a:t>* </a:t>
          </a:r>
          <a:r>
            <a:rPr lang="en-US" altLang="zh-CN" sz="4400" b="1" dirty="0" smtClean="0"/>
            <a:t>W3C</a:t>
          </a:r>
          <a:r>
            <a:rPr lang="zh-CN" altLang="en-US" sz="4400" b="1" dirty="0" smtClean="0"/>
            <a:t>标准制定</a:t>
          </a:r>
          <a:endParaRPr lang="zh-CN" altLang="en-US" sz="4400" b="1" dirty="0"/>
        </a:p>
      </dgm:t>
    </dgm:pt>
    <dgm:pt modelId="{C5EAED5E-37EE-4F7C-9D77-0094339C642B}" type="parTrans" cxnId="{7451DC52-1E03-4550-BB21-4277DE3C6138}">
      <dgm:prSet/>
      <dgm:spPr/>
      <dgm:t>
        <a:bodyPr/>
        <a:lstStyle/>
        <a:p>
          <a:endParaRPr lang="zh-CN" altLang="en-US"/>
        </a:p>
      </dgm:t>
    </dgm:pt>
    <dgm:pt modelId="{DC3D2161-BF1D-4685-84AF-8F98A7BDBEDD}" type="sibTrans" cxnId="{7451DC52-1E03-4550-BB21-4277DE3C6138}">
      <dgm:prSet/>
      <dgm:spPr/>
      <dgm:t>
        <a:bodyPr/>
        <a:lstStyle/>
        <a:p>
          <a:endParaRPr lang="zh-CN" altLang="en-US"/>
        </a:p>
      </dgm:t>
    </dgm:pt>
    <dgm:pt modelId="{58BB4696-DDA3-457D-921B-04875967B219}">
      <dgm:prSet phldrT="[Text]" custT="1"/>
      <dgm:spPr/>
      <dgm:t>
        <a:bodyPr/>
        <a:lstStyle/>
        <a:p>
          <a:r>
            <a:rPr lang="zh-CN" altLang="en-US" sz="4400" b="1" dirty="0" smtClean="0"/>
            <a:t>* </a:t>
          </a:r>
          <a:r>
            <a:rPr lang="en-US" altLang="zh-CN" sz="4400" b="1" dirty="0" smtClean="0"/>
            <a:t>W3C </a:t>
          </a:r>
          <a:r>
            <a:rPr lang="en-US" altLang="zh-CN" sz="4400" b="1" dirty="0" err="1" smtClean="0"/>
            <a:t>DataVis</a:t>
          </a:r>
          <a:r>
            <a:rPr lang="en-US" altLang="zh-CN" sz="4400" b="1" dirty="0" smtClean="0"/>
            <a:t> </a:t>
          </a:r>
          <a:r>
            <a:rPr lang="zh-CN" altLang="en-US" sz="4400" b="1" dirty="0" smtClean="0"/>
            <a:t>相关工作</a:t>
          </a:r>
          <a:endParaRPr lang="zh-CN" altLang="en-US" sz="4400" b="1" dirty="0"/>
        </a:p>
      </dgm:t>
    </dgm:pt>
    <dgm:pt modelId="{06E75052-DAD4-45D9-B1FC-7BB2248FAC93}" type="parTrans" cxnId="{F61B2DE7-FA68-474C-A668-98DE455D1490}">
      <dgm:prSet/>
      <dgm:spPr/>
      <dgm:t>
        <a:bodyPr/>
        <a:lstStyle/>
        <a:p>
          <a:endParaRPr lang="zh-CN" altLang="en-US"/>
        </a:p>
      </dgm:t>
    </dgm:pt>
    <dgm:pt modelId="{21A6F30C-0009-4DA7-8D25-B048657B9C8F}" type="sibTrans" cxnId="{F61B2DE7-FA68-474C-A668-98DE455D1490}">
      <dgm:prSet/>
      <dgm:spPr/>
      <dgm:t>
        <a:bodyPr/>
        <a:lstStyle/>
        <a:p>
          <a:endParaRPr lang="zh-CN" altLang="en-US"/>
        </a:p>
      </dgm:t>
    </dgm:pt>
    <dgm:pt modelId="{2D3E6624-6AD5-49A2-9E6B-9D0B8D9D3EC5}" type="pres">
      <dgm:prSet presAssocID="{BDF3B210-75AB-4FA8-8D9A-6DC2369CB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72D048-8F7A-41F6-827D-EC9EBF8EB776}" type="pres">
      <dgm:prSet presAssocID="{EF5B49C3-00FF-44B4-8AC1-6F2BBF3A09C3}" presName="parentText" presStyleLbl="node1" presStyleIdx="0" presStyleCnt="3" custLinFactNeighborX="100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C046F-0B8C-4E4C-8D9D-D44E33C83550}" type="pres">
      <dgm:prSet presAssocID="{B21F6A95-5086-4B51-AC0C-564E5BBB7EA9}" presName="spacer" presStyleCnt="0"/>
      <dgm:spPr/>
    </dgm:pt>
    <dgm:pt modelId="{685D86C8-5D4C-47E8-BF7F-4E27D2D9ED6D}" type="pres">
      <dgm:prSet presAssocID="{0C0CD13F-039A-4F2A-9045-BFD83512D7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930379-2C12-41A3-AA17-9B436F481402}" type="pres">
      <dgm:prSet presAssocID="{DC3D2161-BF1D-4685-84AF-8F98A7BDBEDD}" presName="spacer" presStyleCnt="0"/>
      <dgm:spPr/>
    </dgm:pt>
    <dgm:pt modelId="{DE510FA7-59AC-4990-A157-F12EEC076E91}" type="pres">
      <dgm:prSet presAssocID="{58BB4696-DDA3-457D-921B-04875967B2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4EF4B4-4E1B-4593-960E-1FD54258337D}" srcId="{BDF3B210-75AB-4FA8-8D9A-6DC2369CBA9F}" destId="{EF5B49C3-00FF-44B4-8AC1-6F2BBF3A09C3}" srcOrd="0" destOrd="0" parTransId="{395B1F75-63A0-4411-9558-ADF2123BE4E0}" sibTransId="{B21F6A95-5086-4B51-AC0C-564E5BBB7EA9}"/>
    <dgm:cxn modelId="{7451DC52-1E03-4550-BB21-4277DE3C6138}" srcId="{BDF3B210-75AB-4FA8-8D9A-6DC2369CBA9F}" destId="{0C0CD13F-039A-4F2A-9045-BFD83512D760}" srcOrd="1" destOrd="0" parTransId="{C5EAED5E-37EE-4F7C-9D77-0094339C642B}" sibTransId="{DC3D2161-BF1D-4685-84AF-8F98A7BDBEDD}"/>
    <dgm:cxn modelId="{0C428F2A-B88C-4C29-A114-9782B9D9E225}" type="presOf" srcId="{EF5B49C3-00FF-44B4-8AC1-6F2BBF3A09C3}" destId="{4172D048-8F7A-41F6-827D-EC9EBF8EB776}" srcOrd="0" destOrd="0" presId="urn:microsoft.com/office/officeart/2005/8/layout/vList2"/>
    <dgm:cxn modelId="{D7F0FDEA-448F-4D40-AAE2-01FD6365B0ED}" type="presOf" srcId="{58BB4696-DDA3-457D-921B-04875967B219}" destId="{DE510FA7-59AC-4990-A157-F12EEC076E91}" srcOrd="0" destOrd="0" presId="urn:microsoft.com/office/officeart/2005/8/layout/vList2"/>
    <dgm:cxn modelId="{F61B2DE7-FA68-474C-A668-98DE455D1490}" srcId="{BDF3B210-75AB-4FA8-8D9A-6DC2369CBA9F}" destId="{58BB4696-DDA3-457D-921B-04875967B219}" srcOrd="2" destOrd="0" parTransId="{06E75052-DAD4-45D9-B1FC-7BB2248FAC93}" sibTransId="{21A6F30C-0009-4DA7-8D25-B048657B9C8F}"/>
    <dgm:cxn modelId="{35E05503-F31D-4B61-9482-F5F6FDA5ED9B}" type="presOf" srcId="{0C0CD13F-039A-4F2A-9045-BFD83512D760}" destId="{685D86C8-5D4C-47E8-BF7F-4E27D2D9ED6D}" srcOrd="0" destOrd="0" presId="urn:microsoft.com/office/officeart/2005/8/layout/vList2"/>
    <dgm:cxn modelId="{D3B509E6-8F70-49FC-B9B7-BDE4C87FB1C0}" type="presOf" srcId="{BDF3B210-75AB-4FA8-8D9A-6DC2369CBA9F}" destId="{2D3E6624-6AD5-49A2-9E6B-9D0B8D9D3EC5}" srcOrd="0" destOrd="0" presId="urn:microsoft.com/office/officeart/2005/8/layout/vList2"/>
    <dgm:cxn modelId="{D23BF584-3252-4DDD-997E-A73EFF62E1E0}" type="presParOf" srcId="{2D3E6624-6AD5-49A2-9E6B-9D0B8D9D3EC5}" destId="{4172D048-8F7A-41F6-827D-EC9EBF8EB776}" srcOrd="0" destOrd="0" presId="urn:microsoft.com/office/officeart/2005/8/layout/vList2"/>
    <dgm:cxn modelId="{D8D9F6F7-0712-4673-8188-8AFE3924343F}" type="presParOf" srcId="{2D3E6624-6AD5-49A2-9E6B-9D0B8D9D3EC5}" destId="{885C046F-0B8C-4E4C-8D9D-D44E33C83550}" srcOrd="1" destOrd="0" presId="urn:microsoft.com/office/officeart/2005/8/layout/vList2"/>
    <dgm:cxn modelId="{5CB454EA-8F63-4179-95FE-03774B7814DE}" type="presParOf" srcId="{2D3E6624-6AD5-49A2-9E6B-9D0B8D9D3EC5}" destId="{685D86C8-5D4C-47E8-BF7F-4E27D2D9ED6D}" srcOrd="2" destOrd="0" presId="urn:microsoft.com/office/officeart/2005/8/layout/vList2"/>
    <dgm:cxn modelId="{10154C53-2C90-40BB-A426-1DE5BCD74544}" type="presParOf" srcId="{2D3E6624-6AD5-49A2-9E6B-9D0B8D9D3EC5}" destId="{21930379-2C12-41A3-AA17-9B436F481402}" srcOrd="3" destOrd="0" presId="urn:microsoft.com/office/officeart/2005/8/layout/vList2"/>
    <dgm:cxn modelId="{B0A7E5AD-D4D0-4C12-BEC8-D0EE5D848D83}" type="presParOf" srcId="{2D3E6624-6AD5-49A2-9E6B-9D0B8D9D3EC5}" destId="{DE510FA7-59AC-4990-A157-F12EEC076E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F3B210-75AB-4FA8-8D9A-6DC2369CBA9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5B49C3-00FF-44B4-8AC1-6F2BBF3A09C3}">
      <dgm:prSet phldrT="[Text]" custT="1"/>
      <dgm:spPr/>
      <dgm:t>
        <a:bodyPr/>
        <a:lstStyle/>
        <a:p>
          <a:r>
            <a:rPr lang="zh-CN" altLang="en-US" sz="4400" b="1" dirty="0" smtClean="0">
              <a:solidFill>
                <a:schemeClr val="bg1"/>
              </a:solidFill>
            </a:rPr>
            <a:t>* </a:t>
          </a:r>
          <a:r>
            <a:rPr lang="en-US" altLang="zh-CN" sz="4400" b="1" dirty="0" smtClean="0">
              <a:solidFill>
                <a:schemeClr val="bg1"/>
              </a:solidFill>
            </a:rPr>
            <a:t>W3C</a:t>
          </a:r>
          <a:r>
            <a:rPr lang="zh-CN" altLang="en-US" sz="4400" b="1" dirty="0" smtClean="0">
              <a:solidFill>
                <a:schemeClr val="bg1"/>
              </a:solidFill>
            </a:rPr>
            <a:t>机构概况</a:t>
          </a:r>
          <a:endParaRPr lang="zh-CN" altLang="en-US" sz="4400" b="1" dirty="0">
            <a:solidFill>
              <a:schemeClr val="bg1"/>
            </a:solidFill>
          </a:endParaRPr>
        </a:p>
      </dgm:t>
    </dgm:pt>
    <dgm:pt modelId="{395B1F75-63A0-4411-9558-ADF2123BE4E0}" type="parTrans" cxnId="{C24EF4B4-4E1B-4593-960E-1FD54258337D}">
      <dgm:prSet/>
      <dgm:spPr/>
      <dgm:t>
        <a:bodyPr/>
        <a:lstStyle/>
        <a:p>
          <a:endParaRPr lang="zh-CN" altLang="en-US"/>
        </a:p>
      </dgm:t>
    </dgm:pt>
    <dgm:pt modelId="{B21F6A95-5086-4B51-AC0C-564E5BBB7EA9}" type="sibTrans" cxnId="{C24EF4B4-4E1B-4593-960E-1FD54258337D}">
      <dgm:prSet/>
      <dgm:spPr/>
      <dgm:t>
        <a:bodyPr/>
        <a:lstStyle/>
        <a:p>
          <a:endParaRPr lang="zh-CN" altLang="en-US"/>
        </a:p>
      </dgm:t>
    </dgm:pt>
    <dgm:pt modelId="{0C0CD13F-039A-4F2A-9045-BFD83512D760}">
      <dgm:prSet phldrT="[Text]" custT="1"/>
      <dgm:spPr/>
      <dgm:t>
        <a:bodyPr/>
        <a:lstStyle/>
        <a:p>
          <a:r>
            <a:rPr lang="zh-CN" altLang="en-US" sz="4400" b="1" dirty="0" smtClean="0">
              <a:solidFill>
                <a:schemeClr val="bg1"/>
              </a:solidFill>
            </a:rPr>
            <a:t>* </a:t>
          </a:r>
          <a:r>
            <a:rPr lang="en-US" altLang="zh-CN" sz="4400" b="1" dirty="0" smtClean="0">
              <a:solidFill>
                <a:schemeClr val="bg1"/>
              </a:solidFill>
            </a:rPr>
            <a:t>W3C</a:t>
          </a:r>
          <a:r>
            <a:rPr lang="zh-CN" altLang="en-US" sz="4400" b="1" dirty="0" smtClean="0">
              <a:solidFill>
                <a:schemeClr val="bg1"/>
              </a:solidFill>
            </a:rPr>
            <a:t>标准制定</a:t>
          </a:r>
          <a:endParaRPr lang="zh-CN" altLang="en-US" sz="4400" b="1" dirty="0">
            <a:solidFill>
              <a:schemeClr val="bg1"/>
            </a:solidFill>
          </a:endParaRPr>
        </a:p>
      </dgm:t>
    </dgm:pt>
    <dgm:pt modelId="{C5EAED5E-37EE-4F7C-9D77-0094339C642B}" type="parTrans" cxnId="{7451DC52-1E03-4550-BB21-4277DE3C6138}">
      <dgm:prSet/>
      <dgm:spPr/>
      <dgm:t>
        <a:bodyPr/>
        <a:lstStyle/>
        <a:p>
          <a:endParaRPr lang="zh-CN" altLang="en-US"/>
        </a:p>
      </dgm:t>
    </dgm:pt>
    <dgm:pt modelId="{DC3D2161-BF1D-4685-84AF-8F98A7BDBEDD}" type="sibTrans" cxnId="{7451DC52-1E03-4550-BB21-4277DE3C6138}">
      <dgm:prSet/>
      <dgm:spPr/>
      <dgm:t>
        <a:bodyPr/>
        <a:lstStyle/>
        <a:p>
          <a:endParaRPr lang="zh-CN" altLang="en-US"/>
        </a:p>
      </dgm:t>
    </dgm:pt>
    <dgm:pt modelId="{58BB4696-DDA3-457D-921B-04875967B219}">
      <dgm:prSet phldrT="[Text]" custT="1"/>
      <dgm:spPr/>
      <dgm:t>
        <a:bodyPr/>
        <a:lstStyle/>
        <a:p>
          <a:r>
            <a:rPr lang="zh-CN" altLang="en-US" sz="4400" b="1" dirty="0" smtClean="0">
              <a:solidFill>
                <a:srgbClr val="FF0000"/>
              </a:solidFill>
            </a:rPr>
            <a:t>* </a:t>
          </a:r>
          <a:r>
            <a:rPr lang="en-US" altLang="zh-CN" sz="4400" b="1" dirty="0" smtClean="0">
              <a:solidFill>
                <a:srgbClr val="FF0000"/>
              </a:solidFill>
            </a:rPr>
            <a:t>W3C </a:t>
          </a:r>
          <a:r>
            <a:rPr lang="en-US" altLang="zh-CN" sz="4400" b="1" dirty="0" err="1" smtClean="0">
              <a:solidFill>
                <a:srgbClr val="FF0000"/>
              </a:solidFill>
            </a:rPr>
            <a:t>DataVis</a:t>
          </a:r>
          <a:r>
            <a:rPr lang="en-US" altLang="zh-CN" sz="4400" b="1" dirty="0" smtClean="0">
              <a:solidFill>
                <a:srgbClr val="FF0000"/>
              </a:solidFill>
            </a:rPr>
            <a:t> </a:t>
          </a:r>
          <a:r>
            <a:rPr lang="zh-CN" altLang="en-US" sz="4400" b="1" dirty="0" smtClean="0">
              <a:solidFill>
                <a:srgbClr val="FF0000"/>
              </a:solidFill>
            </a:rPr>
            <a:t>相关工作</a:t>
          </a:r>
          <a:endParaRPr lang="zh-CN" altLang="en-US" sz="4400" b="1" dirty="0">
            <a:solidFill>
              <a:srgbClr val="FF0000"/>
            </a:solidFill>
          </a:endParaRPr>
        </a:p>
      </dgm:t>
    </dgm:pt>
    <dgm:pt modelId="{06E75052-DAD4-45D9-B1FC-7BB2248FAC93}" type="parTrans" cxnId="{F61B2DE7-FA68-474C-A668-98DE455D1490}">
      <dgm:prSet/>
      <dgm:spPr/>
      <dgm:t>
        <a:bodyPr/>
        <a:lstStyle/>
        <a:p>
          <a:endParaRPr lang="zh-CN" altLang="en-US"/>
        </a:p>
      </dgm:t>
    </dgm:pt>
    <dgm:pt modelId="{21A6F30C-0009-4DA7-8D25-B048657B9C8F}" type="sibTrans" cxnId="{F61B2DE7-FA68-474C-A668-98DE455D1490}">
      <dgm:prSet/>
      <dgm:spPr/>
      <dgm:t>
        <a:bodyPr/>
        <a:lstStyle/>
        <a:p>
          <a:endParaRPr lang="zh-CN" altLang="en-US"/>
        </a:p>
      </dgm:t>
    </dgm:pt>
    <dgm:pt modelId="{2D3E6624-6AD5-49A2-9E6B-9D0B8D9D3EC5}" type="pres">
      <dgm:prSet presAssocID="{BDF3B210-75AB-4FA8-8D9A-6DC2369CB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72D048-8F7A-41F6-827D-EC9EBF8EB776}" type="pres">
      <dgm:prSet presAssocID="{EF5B49C3-00FF-44B4-8AC1-6F2BBF3A09C3}" presName="parentText" presStyleLbl="node1" presStyleIdx="0" presStyleCnt="3" custLinFactNeighborX="100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C046F-0B8C-4E4C-8D9D-D44E33C83550}" type="pres">
      <dgm:prSet presAssocID="{B21F6A95-5086-4B51-AC0C-564E5BBB7EA9}" presName="spacer" presStyleCnt="0"/>
      <dgm:spPr/>
    </dgm:pt>
    <dgm:pt modelId="{685D86C8-5D4C-47E8-BF7F-4E27D2D9ED6D}" type="pres">
      <dgm:prSet presAssocID="{0C0CD13F-039A-4F2A-9045-BFD83512D7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930379-2C12-41A3-AA17-9B436F481402}" type="pres">
      <dgm:prSet presAssocID="{DC3D2161-BF1D-4685-84AF-8F98A7BDBEDD}" presName="spacer" presStyleCnt="0"/>
      <dgm:spPr/>
    </dgm:pt>
    <dgm:pt modelId="{DE510FA7-59AC-4990-A157-F12EEC076E91}" type="pres">
      <dgm:prSet presAssocID="{58BB4696-DDA3-457D-921B-04875967B2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61B2DE7-FA68-474C-A668-98DE455D1490}" srcId="{BDF3B210-75AB-4FA8-8D9A-6DC2369CBA9F}" destId="{58BB4696-DDA3-457D-921B-04875967B219}" srcOrd="2" destOrd="0" parTransId="{06E75052-DAD4-45D9-B1FC-7BB2248FAC93}" sibTransId="{21A6F30C-0009-4DA7-8D25-B048657B9C8F}"/>
    <dgm:cxn modelId="{C24EF4B4-4E1B-4593-960E-1FD54258337D}" srcId="{BDF3B210-75AB-4FA8-8D9A-6DC2369CBA9F}" destId="{EF5B49C3-00FF-44B4-8AC1-6F2BBF3A09C3}" srcOrd="0" destOrd="0" parTransId="{395B1F75-63A0-4411-9558-ADF2123BE4E0}" sibTransId="{B21F6A95-5086-4B51-AC0C-564E5BBB7EA9}"/>
    <dgm:cxn modelId="{48E28F66-DCC1-4D3A-BA59-13394DE61C42}" type="presOf" srcId="{EF5B49C3-00FF-44B4-8AC1-6F2BBF3A09C3}" destId="{4172D048-8F7A-41F6-827D-EC9EBF8EB776}" srcOrd="0" destOrd="0" presId="urn:microsoft.com/office/officeart/2005/8/layout/vList2"/>
    <dgm:cxn modelId="{7BA53ECF-9197-44B6-9908-4C6F2A77F86F}" type="presOf" srcId="{58BB4696-DDA3-457D-921B-04875967B219}" destId="{DE510FA7-59AC-4990-A157-F12EEC076E91}" srcOrd="0" destOrd="0" presId="urn:microsoft.com/office/officeart/2005/8/layout/vList2"/>
    <dgm:cxn modelId="{7451DC52-1E03-4550-BB21-4277DE3C6138}" srcId="{BDF3B210-75AB-4FA8-8D9A-6DC2369CBA9F}" destId="{0C0CD13F-039A-4F2A-9045-BFD83512D760}" srcOrd="1" destOrd="0" parTransId="{C5EAED5E-37EE-4F7C-9D77-0094339C642B}" sibTransId="{DC3D2161-BF1D-4685-84AF-8F98A7BDBEDD}"/>
    <dgm:cxn modelId="{9ABE9C32-0EB8-44C6-BAE7-E9043A4737E6}" type="presOf" srcId="{BDF3B210-75AB-4FA8-8D9A-6DC2369CBA9F}" destId="{2D3E6624-6AD5-49A2-9E6B-9D0B8D9D3EC5}" srcOrd="0" destOrd="0" presId="urn:microsoft.com/office/officeart/2005/8/layout/vList2"/>
    <dgm:cxn modelId="{57D6DB7B-4739-4777-9ECA-2A7124A473C2}" type="presOf" srcId="{0C0CD13F-039A-4F2A-9045-BFD83512D760}" destId="{685D86C8-5D4C-47E8-BF7F-4E27D2D9ED6D}" srcOrd="0" destOrd="0" presId="urn:microsoft.com/office/officeart/2005/8/layout/vList2"/>
    <dgm:cxn modelId="{4D6585B3-F9F6-4690-9203-86D892269153}" type="presParOf" srcId="{2D3E6624-6AD5-49A2-9E6B-9D0B8D9D3EC5}" destId="{4172D048-8F7A-41F6-827D-EC9EBF8EB776}" srcOrd="0" destOrd="0" presId="urn:microsoft.com/office/officeart/2005/8/layout/vList2"/>
    <dgm:cxn modelId="{0A5A5A73-7EB6-4BE1-8372-829830F39330}" type="presParOf" srcId="{2D3E6624-6AD5-49A2-9E6B-9D0B8D9D3EC5}" destId="{885C046F-0B8C-4E4C-8D9D-D44E33C83550}" srcOrd="1" destOrd="0" presId="urn:microsoft.com/office/officeart/2005/8/layout/vList2"/>
    <dgm:cxn modelId="{92062D24-1FEA-4784-8547-2BD2519A50BD}" type="presParOf" srcId="{2D3E6624-6AD5-49A2-9E6B-9D0B8D9D3EC5}" destId="{685D86C8-5D4C-47E8-BF7F-4E27D2D9ED6D}" srcOrd="2" destOrd="0" presId="urn:microsoft.com/office/officeart/2005/8/layout/vList2"/>
    <dgm:cxn modelId="{F640B567-0251-408B-BFB2-ABEC0EE0860B}" type="presParOf" srcId="{2D3E6624-6AD5-49A2-9E6B-9D0B8D9D3EC5}" destId="{21930379-2C12-41A3-AA17-9B436F481402}" srcOrd="3" destOrd="0" presId="urn:microsoft.com/office/officeart/2005/8/layout/vList2"/>
    <dgm:cxn modelId="{053A3A20-2D5C-4689-8DB8-D25981D6C77A}" type="presParOf" srcId="{2D3E6624-6AD5-49A2-9E6B-9D0B8D9D3EC5}" destId="{DE510FA7-59AC-4990-A157-F12EEC076E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EAD43-3787-458A-8C1A-0C740E71524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7DB7AF-E05E-4A61-8294-CE2966B36F37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</a:rPr>
            <a:t>前端交互</a:t>
          </a:r>
          <a:endParaRPr lang="en-US" altLang="zh-CN" sz="3600" b="1" dirty="0" smtClean="0">
            <a:solidFill>
              <a:schemeClr val="bg1"/>
            </a:solidFill>
          </a:endParaRPr>
        </a:p>
        <a:p>
          <a:r>
            <a:rPr lang="en-US" altLang="zh-CN" sz="3200" b="1" dirty="0" smtClean="0">
              <a:solidFill>
                <a:schemeClr val="bg1"/>
              </a:solidFill>
            </a:rPr>
            <a:t>Interaction</a:t>
          </a:r>
          <a:r>
            <a:rPr lang="en-US" altLang="zh-CN" sz="3600" b="1" dirty="0" smtClean="0">
              <a:solidFill>
                <a:schemeClr val="bg1"/>
              </a:solidFill>
            </a:rPr>
            <a:t> </a:t>
          </a:r>
          <a:endParaRPr lang="zh-CN" altLang="en-US" sz="3600" b="1" dirty="0">
            <a:solidFill>
              <a:schemeClr val="bg1"/>
            </a:solidFill>
          </a:endParaRPr>
        </a:p>
      </dgm:t>
    </dgm:pt>
    <dgm:pt modelId="{810ED8FF-6697-4082-95BF-30CECC69E68F}" type="parTrans" cxnId="{45679A60-1DBE-4D3F-8C01-7203FD0DDBE6}">
      <dgm:prSet/>
      <dgm:spPr/>
      <dgm:t>
        <a:bodyPr/>
        <a:lstStyle/>
        <a:p>
          <a:endParaRPr lang="zh-CN" altLang="en-US"/>
        </a:p>
      </dgm:t>
    </dgm:pt>
    <dgm:pt modelId="{07D82471-47E0-4BAD-A12F-822A6F98FAB6}" type="sibTrans" cxnId="{45679A60-1DBE-4D3F-8C01-7203FD0DDBE6}">
      <dgm:prSet/>
      <dgm:spPr/>
      <dgm:t>
        <a:bodyPr/>
        <a:lstStyle/>
        <a:p>
          <a:endParaRPr lang="zh-CN" altLang="en-US"/>
        </a:p>
      </dgm:t>
    </dgm:pt>
    <dgm:pt modelId="{3C791EAF-C5A4-4808-8B35-34CD239631E7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</a:rPr>
            <a:t>技术与社会</a:t>
          </a:r>
          <a:endParaRPr lang="en-US" altLang="zh-CN" sz="3600" b="1" dirty="0" smtClean="0">
            <a:solidFill>
              <a:schemeClr val="bg1"/>
            </a:solidFill>
          </a:endParaRPr>
        </a:p>
        <a:p>
          <a:r>
            <a:rPr lang="zh-CN" altLang="en-US" sz="2400" b="1" dirty="0" smtClean="0">
              <a:solidFill>
                <a:schemeClr val="bg1"/>
              </a:solidFill>
            </a:rPr>
            <a:t>（安全、社会网络、支付）</a:t>
          </a:r>
          <a:endParaRPr lang="en-US" altLang="zh-CN" sz="3600" b="1" dirty="0" smtClean="0">
            <a:solidFill>
              <a:schemeClr val="bg1"/>
            </a:solidFill>
          </a:endParaRPr>
        </a:p>
        <a:p>
          <a:r>
            <a:rPr lang="en-US" altLang="zh-CN" sz="3200" b="1" dirty="0" smtClean="0">
              <a:solidFill>
                <a:schemeClr val="bg1"/>
              </a:solidFill>
            </a:rPr>
            <a:t>Technology &amp; Society</a:t>
          </a:r>
          <a:endParaRPr lang="zh-CN" altLang="en-US" sz="3200" b="1" dirty="0">
            <a:solidFill>
              <a:schemeClr val="bg1"/>
            </a:solidFill>
          </a:endParaRPr>
        </a:p>
      </dgm:t>
    </dgm:pt>
    <dgm:pt modelId="{207FBBAB-DC58-449D-AAB9-472D52C03934}" type="parTrans" cxnId="{34A7432A-A69B-40B5-BC10-3CD382E48EB3}">
      <dgm:prSet/>
      <dgm:spPr/>
      <dgm:t>
        <a:bodyPr/>
        <a:lstStyle/>
        <a:p>
          <a:endParaRPr lang="zh-CN" altLang="en-US"/>
        </a:p>
      </dgm:t>
    </dgm:pt>
    <dgm:pt modelId="{AE23111B-521D-4483-B744-8BE79B33A1AB}" type="sibTrans" cxnId="{34A7432A-A69B-40B5-BC10-3CD382E48EB3}">
      <dgm:prSet/>
      <dgm:spPr/>
      <dgm:t>
        <a:bodyPr/>
        <a:lstStyle/>
        <a:p>
          <a:endParaRPr lang="zh-CN" altLang="en-US"/>
        </a:p>
      </dgm:t>
    </dgm:pt>
    <dgm:pt modelId="{1E8E2532-DC1E-4043-9029-7B417EE2E20B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</a:rPr>
            <a:t>信息与知识</a:t>
          </a:r>
          <a:endParaRPr lang="en-US" altLang="zh-CN" sz="3600" b="1" dirty="0" smtClean="0">
            <a:solidFill>
              <a:schemeClr val="bg1"/>
            </a:solidFill>
          </a:endParaRPr>
        </a:p>
        <a:p>
          <a:r>
            <a:rPr lang="en-US" altLang="zh-CN" sz="3200" b="1" dirty="0" smtClean="0">
              <a:solidFill>
                <a:schemeClr val="bg1"/>
              </a:solidFill>
            </a:rPr>
            <a:t>Information &amp; Knowledge</a:t>
          </a:r>
          <a:endParaRPr lang="zh-CN" altLang="en-US" sz="3200" b="1" dirty="0">
            <a:solidFill>
              <a:schemeClr val="bg1"/>
            </a:solidFill>
          </a:endParaRPr>
        </a:p>
      </dgm:t>
    </dgm:pt>
    <dgm:pt modelId="{6605938E-F41D-491A-A958-7DB2B6B701CB}" type="parTrans" cxnId="{E8C00919-2EE1-4632-8727-5E04F4A30119}">
      <dgm:prSet/>
      <dgm:spPr/>
      <dgm:t>
        <a:bodyPr/>
        <a:lstStyle/>
        <a:p>
          <a:endParaRPr lang="zh-CN" altLang="en-US"/>
        </a:p>
      </dgm:t>
    </dgm:pt>
    <dgm:pt modelId="{A50423C7-E317-4BC1-BA2F-1704AE90E06E}" type="sibTrans" cxnId="{E8C00919-2EE1-4632-8727-5E04F4A30119}">
      <dgm:prSet/>
      <dgm:spPr/>
      <dgm:t>
        <a:bodyPr/>
        <a:lstStyle/>
        <a:p>
          <a:endParaRPr lang="zh-CN" altLang="en-US"/>
        </a:p>
      </dgm:t>
    </dgm:pt>
    <dgm:pt modelId="{70735E6A-4E7E-4C25-849F-D63E3517138E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</a:rPr>
            <a:t>普适</a:t>
          </a:r>
          <a:r>
            <a:rPr lang="en-US" altLang="zh-CN" sz="3600" b="1" dirty="0" smtClean="0">
              <a:solidFill>
                <a:schemeClr val="bg1"/>
              </a:solidFill>
            </a:rPr>
            <a:t>Web</a:t>
          </a:r>
        </a:p>
        <a:p>
          <a:r>
            <a:rPr lang="en-US" altLang="zh-CN" sz="3200" b="1" dirty="0" smtClean="0">
              <a:solidFill>
                <a:schemeClr val="bg1"/>
              </a:solidFill>
            </a:rPr>
            <a:t>Ubiquitous Web</a:t>
          </a:r>
          <a:endParaRPr lang="zh-CN" altLang="en-US" sz="3200" b="1" dirty="0">
            <a:solidFill>
              <a:schemeClr val="bg1"/>
            </a:solidFill>
          </a:endParaRPr>
        </a:p>
      </dgm:t>
    </dgm:pt>
    <dgm:pt modelId="{D8E8C576-963E-4321-AD69-BF09B306CDEC}" type="parTrans" cxnId="{9310C9B9-333D-45EC-B220-895CE6E37795}">
      <dgm:prSet/>
      <dgm:spPr/>
      <dgm:t>
        <a:bodyPr/>
        <a:lstStyle/>
        <a:p>
          <a:endParaRPr lang="zh-CN" altLang="en-US"/>
        </a:p>
      </dgm:t>
    </dgm:pt>
    <dgm:pt modelId="{4968DD76-CEBF-47C5-BA88-6EB3AAA2F19D}" type="sibTrans" cxnId="{9310C9B9-333D-45EC-B220-895CE6E37795}">
      <dgm:prSet/>
      <dgm:spPr/>
      <dgm:t>
        <a:bodyPr/>
        <a:lstStyle/>
        <a:p>
          <a:endParaRPr lang="zh-CN" altLang="en-US"/>
        </a:p>
      </dgm:t>
    </dgm:pt>
    <dgm:pt modelId="{66167859-3546-45A4-92E5-CEE294ECEAAE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</a:rPr>
            <a:t>信息无障碍</a:t>
          </a:r>
          <a:endParaRPr lang="en-US" altLang="zh-CN" sz="3600" b="1" dirty="0" smtClean="0">
            <a:solidFill>
              <a:schemeClr val="bg1"/>
            </a:solidFill>
          </a:endParaRPr>
        </a:p>
        <a:p>
          <a:r>
            <a:rPr lang="en-US" altLang="zh-CN" sz="2800" b="1" dirty="0" smtClean="0">
              <a:solidFill>
                <a:schemeClr val="bg1"/>
              </a:solidFill>
            </a:rPr>
            <a:t>Web Accessibility Initiative</a:t>
          </a:r>
          <a:endParaRPr lang="zh-CN" altLang="en-US" sz="2800" b="1" dirty="0">
            <a:solidFill>
              <a:schemeClr val="bg1"/>
            </a:solidFill>
          </a:endParaRPr>
        </a:p>
      </dgm:t>
    </dgm:pt>
    <dgm:pt modelId="{DAF1C66C-B840-4231-BEBF-12E22806ECB7}" type="parTrans" cxnId="{20D82E2B-43EF-4D86-BDBD-D4DF545E95DC}">
      <dgm:prSet/>
      <dgm:spPr/>
      <dgm:t>
        <a:bodyPr/>
        <a:lstStyle/>
        <a:p>
          <a:endParaRPr lang="zh-CN" altLang="en-US"/>
        </a:p>
      </dgm:t>
    </dgm:pt>
    <dgm:pt modelId="{84132780-CF1C-437B-94E0-EEAFC8D6CE11}" type="sibTrans" cxnId="{20D82E2B-43EF-4D86-BDBD-D4DF545E95DC}">
      <dgm:prSet/>
      <dgm:spPr/>
      <dgm:t>
        <a:bodyPr/>
        <a:lstStyle/>
        <a:p>
          <a:endParaRPr lang="zh-CN" altLang="en-US"/>
        </a:p>
      </dgm:t>
    </dgm:pt>
    <dgm:pt modelId="{0E689FF6-C971-4C48-845F-2E5B35008F92}" type="pres">
      <dgm:prSet presAssocID="{FC1EAD43-3787-458A-8C1A-0C740E7152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A8E17EF-1E79-41ED-8F9A-2ED05725E2AD}" type="pres">
      <dgm:prSet presAssocID="{0F7DB7AF-E05E-4A61-8294-CE2966B36F37}" presName="node" presStyleLbl="node1" presStyleIdx="0" presStyleCnt="5" custScaleY="1142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2DE1D1-50AC-4774-A22E-9634403C2E0E}" type="pres">
      <dgm:prSet presAssocID="{07D82471-47E0-4BAD-A12F-822A6F98FAB6}" presName="sibTrans" presStyleCnt="0"/>
      <dgm:spPr/>
    </dgm:pt>
    <dgm:pt modelId="{7547FA25-42E4-4051-B705-65066AF8184F}" type="pres">
      <dgm:prSet presAssocID="{3C791EAF-C5A4-4808-8B35-34CD239631E7}" presName="node" presStyleLbl="node1" presStyleIdx="1" presStyleCnt="5" custScaleY="1142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3C0184-9BE6-4133-9EAB-919761F11EB4}" type="pres">
      <dgm:prSet presAssocID="{AE23111B-521D-4483-B744-8BE79B33A1AB}" presName="sibTrans" presStyleCnt="0"/>
      <dgm:spPr/>
    </dgm:pt>
    <dgm:pt modelId="{BA1A6EC5-ACD5-4D0D-9AEB-825C868FBFDD}" type="pres">
      <dgm:prSet presAssocID="{1E8E2532-DC1E-4043-9029-7B417EE2E20B}" presName="node" presStyleLbl="node1" presStyleIdx="2" presStyleCnt="5" custScaleY="1142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B95501-8E0D-4482-BEFC-905D9F911A57}" type="pres">
      <dgm:prSet presAssocID="{A50423C7-E317-4BC1-BA2F-1704AE90E06E}" presName="sibTrans" presStyleCnt="0"/>
      <dgm:spPr/>
    </dgm:pt>
    <dgm:pt modelId="{318BD5CD-6F87-40F8-A1E2-0EC654725750}" type="pres">
      <dgm:prSet presAssocID="{70735E6A-4E7E-4C25-849F-D63E3517138E}" presName="node" presStyleLbl="node1" presStyleIdx="3" presStyleCnt="5" custScaleY="1142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469F5A-848A-43A1-90B3-BB9C94D6119A}" type="pres">
      <dgm:prSet presAssocID="{4968DD76-CEBF-47C5-BA88-6EB3AAA2F19D}" presName="sibTrans" presStyleCnt="0"/>
      <dgm:spPr/>
    </dgm:pt>
    <dgm:pt modelId="{12005285-C566-4E30-8FCC-A0858E97C827}" type="pres">
      <dgm:prSet presAssocID="{66167859-3546-45A4-92E5-CEE294ECEAAE}" presName="node" presStyleLbl="node1" presStyleIdx="4" presStyleCnt="5" custScaleY="1142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5679A60-1DBE-4D3F-8C01-7203FD0DDBE6}" srcId="{FC1EAD43-3787-458A-8C1A-0C740E715244}" destId="{0F7DB7AF-E05E-4A61-8294-CE2966B36F37}" srcOrd="0" destOrd="0" parTransId="{810ED8FF-6697-4082-95BF-30CECC69E68F}" sibTransId="{07D82471-47E0-4BAD-A12F-822A6F98FAB6}"/>
    <dgm:cxn modelId="{2F2A4716-1561-4915-8FB5-9022F1C58202}" type="presOf" srcId="{FC1EAD43-3787-458A-8C1A-0C740E715244}" destId="{0E689FF6-C971-4C48-845F-2E5B35008F92}" srcOrd="0" destOrd="0" presId="urn:microsoft.com/office/officeart/2005/8/layout/default"/>
    <dgm:cxn modelId="{25C4D139-FF2F-4DAC-822A-301EB72E4420}" type="presOf" srcId="{0F7DB7AF-E05E-4A61-8294-CE2966B36F37}" destId="{4A8E17EF-1E79-41ED-8F9A-2ED05725E2AD}" srcOrd="0" destOrd="0" presId="urn:microsoft.com/office/officeart/2005/8/layout/default"/>
    <dgm:cxn modelId="{CC107239-63D7-4231-AACB-66A535963A08}" type="presOf" srcId="{66167859-3546-45A4-92E5-CEE294ECEAAE}" destId="{12005285-C566-4E30-8FCC-A0858E97C827}" srcOrd="0" destOrd="0" presId="urn:microsoft.com/office/officeart/2005/8/layout/default"/>
    <dgm:cxn modelId="{E8C00919-2EE1-4632-8727-5E04F4A30119}" srcId="{FC1EAD43-3787-458A-8C1A-0C740E715244}" destId="{1E8E2532-DC1E-4043-9029-7B417EE2E20B}" srcOrd="2" destOrd="0" parTransId="{6605938E-F41D-491A-A958-7DB2B6B701CB}" sibTransId="{A50423C7-E317-4BC1-BA2F-1704AE90E06E}"/>
    <dgm:cxn modelId="{34A7432A-A69B-40B5-BC10-3CD382E48EB3}" srcId="{FC1EAD43-3787-458A-8C1A-0C740E715244}" destId="{3C791EAF-C5A4-4808-8B35-34CD239631E7}" srcOrd="1" destOrd="0" parTransId="{207FBBAB-DC58-449D-AAB9-472D52C03934}" sibTransId="{AE23111B-521D-4483-B744-8BE79B33A1AB}"/>
    <dgm:cxn modelId="{DB8EC8FE-3328-4C3A-8CD4-5391D2D08A5F}" type="presOf" srcId="{1E8E2532-DC1E-4043-9029-7B417EE2E20B}" destId="{BA1A6EC5-ACD5-4D0D-9AEB-825C868FBFDD}" srcOrd="0" destOrd="0" presId="urn:microsoft.com/office/officeart/2005/8/layout/default"/>
    <dgm:cxn modelId="{8D5F2A72-090B-4ED2-A99E-17EB62587BD9}" type="presOf" srcId="{70735E6A-4E7E-4C25-849F-D63E3517138E}" destId="{318BD5CD-6F87-40F8-A1E2-0EC654725750}" srcOrd="0" destOrd="0" presId="urn:microsoft.com/office/officeart/2005/8/layout/default"/>
    <dgm:cxn modelId="{9310C9B9-333D-45EC-B220-895CE6E37795}" srcId="{FC1EAD43-3787-458A-8C1A-0C740E715244}" destId="{70735E6A-4E7E-4C25-849F-D63E3517138E}" srcOrd="3" destOrd="0" parTransId="{D8E8C576-963E-4321-AD69-BF09B306CDEC}" sibTransId="{4968DD76-CEBF-47C5-BA88-6EB3AAA2F19D}"/>
    <dgm:cxn modelId="{323CDC47-C8DA-4A13-A09F-0E760F8638DA}" type="presOf" srcId="{3C791EAF-C5A4-4808-8B35-34CD239631E7}" destId="{7547FA25-42E4-4051-B705-65066AF8184F}" srcOrd="0" destOrd="0" presId="urn:microsoft.com/office/officeart/2005/8/layout/default"/>
    <dgm:cxn modelId="{20D82E2B-43EF-4D86-BDBD-D4DF545E95DC}" srcId="{FC1EAD43-3787-458A-8C1A-0C740E715244}" destId="{66167859-3546-45A4-92E5-CEE294ECEAAE}" srcOrd="4" destOrd="0" parTransId="{DAF1C66C-B840-4231-BEBF-12E22806ECB7}" sibTransId="{84132780-CF1C-437B-94E0-EEAFC8D6CE11}"/>
    <dgm:cxn modelId="{A44CC862-74C7-45B1-B8E2-5BAA8F948763}" type="presParOf" srcId="{0E689FF6-C971-4C48-845F-2E5B35008F92}" destId="{4A8E17EF-1E79-41ED-8F9A-2ED05725E2AD}" srcOrd="0" destOrd="0" presId="urn:microsoft.com/office/officeart/2005/8/layout/default"/>
    <dgm:cxn modelId="{4E41D6E6-958C-4386-A5E1-CF8FE42B86B9}" type="presParOf" srcId="{0E689FF6-C971-4C48-845F-2E5B35008F92}" destId="{222DE1D1-50AC-4774-A22E-9634403C2E0E}" srcOrd="1" destOrd="0" presId="urn:microsoft.com/office/officeart/2005/8/layout/default"/>
    <dgm:cxn modelId="{92FC9FE5-F157-4B9D-A6D0-1C94F1986AB2}" type="presParOf" srcId="{0E689FF6-C971-4C48-845F-2E5B35008F92}" destId="{7547FA25-42E4-4051-B705-65066AF8184F}" srcOrd="2" destOrd="0" presId="urn:microsoft.com/office/officeart/2005/8/layout/default"/>
    <dgm:cxn modelId="{01E90E56-B98F-4726-B9D1-80F2261738EF}" type="presParOf" srcId="{0E689FF6-C971-4C48-845F-2E5B35008F92}" destId="{E83C0184-9BE6-4133-9EAB-919761F11EB4}" srcOrd="3" destOrd="0" presId="urn:microsoft.com/office/officeart/2005/8/layout/default"/>
    <dgm:cxn modelId="{889D0989-FECD-4B23-975B-C20E7C1C909F}" type="presParOf" srcId="{0E689FF6-C971-4C48-845F-2E5B35008F92}" destId="{BA1A6EC5-ACD5-4D0D-9AEB-825C868FBFDD}" srcOrd="4" destOrd="0" presId="urn:microsoft.com/office/officeart/2005/8/layout/default"/>
    <dgm:cxn modelId="{03533AC6-B75D-4145-872B-AB5101D58304}" type="presParOf" srcId="{0E689FF6-C971-4C48-845F-2E5B35008F92}" destId="{DEB95501-8E0D-4482-BEFC-905D9F911A57}" srcOrd="5" destOrd="0" presId="urn:microsoft.com/office/officeart/2005/8/layout/default"/>
    <dgm:cxn modelId="{3F85F342-C111-453B-BEA7-E785048175B9}" type="presParOf" srcId="{0E689FF6-C971-4C48-845F-2E5B35008F92}" destId="{318BD5CD-6F87-40F8-A1E2-0EC654725750}" srcOrd="6" destOrd="0" presId="urn:microsoft.com/office/officeart/2005/8/layout/default"/>
    <dgm:cxn modelId="{73A4E1C6-DEAB-4425-806F-7C5E0773DBC1}" type="presParOf" srcId="{0E689FF6-C971-4C48-845F-2E5B35008F92}" destId="{28469F5A-848A-43A1-90B3-BB9C94D6119A}" srcOrd="7" destOrd="0" presId="urn:microsoft.com/office/officeart/2005/8/layout/default"/>
    <dgm:cxn modelId="{C7CF08ED-6FF3-43DA-8557-AE617FCF3128}" type="presParOf" srcId="{0E689FF6-C971-4C48-845F-2E5B35008F92}" destId="{12005285-C566-4E30-8FCC-A0858E97C82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15CD7-D355-43AD-BE86-B9DCEFCA7E41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D81CCDB-ED23-4D8F-A855-9610BCCB8A04}">
      <dgm:prSet phldrT="[Text]" custT="1"/>
      <dgm:spPr/>
      <dgm:t>
        <a:bodyPr/>
        <a:lstStyle/>
        <a:p>
          <a:r>
            <a:rPr lang="en-US" altLang="zh-CN" sz="3400" b="1" dirty="0" smtClean="0">
              <a:solidFill>
                <a:schemeClr val="bg1"/>
              </a:solidFill>
            </a:rPr>
            <a:t>Web</a:t>
          </a:r>
          <a:r>
            <a:rPr lang="zh-CN" altLang="en-US" sz="3400" b="1" dirty="0" smtClean="0">
              <a:solidFill>
                <a:schemeClr val="bg1"/>
              </a:solidFill>
            </a:rPr>
            <a:t>内容无障碍</a:t>
          </a:r>
          <a:endParaRPr lang="en-US" altLang="zh-CN" sz="3400" b="1" dirty="0" smtClean="0">
            <a:solidFill>
              <a:schemeClr val="bg1"/>
            </a:solidFill>
          </a:endParaRPr>
        </a:p>
        <a:p>
          <a:r>
            <a:rPr lang="zh-CN" altLang="en-US" sz="2800" b="1" dirty="0" smtClean="0">
              <a:solidFill>
                <a:schemeClr val="bg1"/>
              </a:solidFill>
            </a:rPr>
            <a:t>（</a:t>
          </a:r>
          <a:r>
            <a:rPr lang="en-US" altLang="zh-CN" sz="2800" b="1" dirty="0" smtClean="0">
              <a:solidFill>
                <a:schemeClr val="bg1"/>
              </a:solidFill>
            </a:rPr>
            <a:t>Web Accessibility Initiative</a:t>
          </a:r>
          <a:r>
            <a:rPr lang="zh-CN" altLang="en-US" sz="2800" b="1" dirty="0" smtClean="0">
              <a:solidFill>
                <a:schemeClr val="bg1"/>
              </a:solidFill>
            </a:rPr>
            <a:t>）</a:t>
          </a:r>
          <a:endParaRPr lang="zh-CN" altLang="en-US" sz="2800" b="1" dirty="0">
            <a:solidFill>
              <a:schemeClr val="bg1"/>
            </a:solidFill>
          </a:endParaRPr>
        </a:p>
      </dgm:t>
    </dgm:pt>
    <dgm:pt modelId="{0637F26E-5383-4CBD-BB60-CE0F04D3970A}" type="parTrans" cxnId="{7CBEC087-4A76-4EE8-9FCE-0A43282C2FBE}">
      <dgm:prSet/>
      <dgm:spPr/>
      <dgm:t>
        <a:bodyPr/>
        <a:lstStyle/>
        <a:p>
          <a:endParaRPr lang="zh-CN" altLang="en-US"/>
        </a:p>
      </dgm:t>
    </dgm:pt>
    <dgm:pt modelId="{A000EE6F-987F-43DB-B537-85E251B0E901}" type="sibTrans" cxnId="{7CBEC087-4A76-4EE8-9FCE-0A43282C2FBE}">
      <dgm:prSet/>
      <dgm:spPr/>
      <dgm:t>
        <a:bodyPr/>
        <a:lstStyle/>
        <a:p>
          <a:endParaRPr lang="zh-CN" altLang="en-US"/>
        </a:p>
      </dgm:t>
    </dgm:pt>
    <dgm:pt modelId="{973847CD-DB2F-494C-8027-6016BC304405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bg1"/>
              </a:solidFill>
            </a:rPr>
            <a:t>国际化</a:t>
          </a:r>
          <a:endParaRPr lang="en-US" altLang="zh-CN" sz="3200" b="1" dirty="0" smtClean="0">
            <a:solidFill>
              <a:schemeClr val="bg1"/>
            </a:solidFill>
          </a:endParaRPr>
        </a:p>
        <a:p>
          <a:r>
            <a:rPr lang="zh-CN" altLang="en-US" sz="3200" b="1" dirty="0" smtClean="0">
              <a:solidFill>
                <a:schemeClr val="bg1"/>
              </a:solidFill>
            </a:rPr>
            <a:t>（</a:t>
          </a:r>
          <a:r>
            <a:rPr lang="en-US" altLang="zh-CN" sz="3200" b="1" dirty="0" smtClean="0">
              <a:solidFill>
                <a:schemeClr val="bg1"/>
              </a:solidFill>
            </a:rPr>
            <a:t>Internationalization</a:t>
          </a:r>
          <a:r>
            <a:rPr lang="zh-CN" altLang="en-US" sz="3200" b="1" dirty="0" smtClean="0">
              <a:solidFill>
                <a:schemeClr val="bg1"/>
              </a:solidFill>
            </a:rPr>
            <a:t>）</a:t>
          </a:r>
          <a:r>
            <a:rPr lang="en-US" altLang="zh-CN" sz="3200" dirty="0" smtClean="0">
              <a:solidFill>
                <a:schemeClr val="bg1"/>
              </a:solidFill>
            </a:rPr>
            <a:t> </a:t>
          </a:r>
          <a:endParaRPr lang="zh-CN" altLang="en-US" sz="3600" dirty="0">
            <a:solidFill>
              <a:schemeClr val="bg1"/>
            </a:solidFill>
          </a:endParaRPr>
        </a:p>
      </dgm:t>
    </dgm:pt>
    <dgm:pt modelId="{B3DA0CAF-FBA3-4A54-8937-60632C97E821}" type="parTrans" cxnId="{C393808F-BC7A-4381-8D49-6000927C2951}">
      <dgm:prSet/>
      <dgm:spPr/>
      <dgm:t>
        <a:bodyPr/>
        <a:lstStyle/>
        <a:p>
          <a:endParaRPr lang="zh-CN" altLang="en-US"/>
        </a:p>
      </dgm:t>
    </dgm:pt>
    <dgm:pt modelId="{EFAB64FA-0CDE-4DEF-B22D-95D204815EF1}" type="sibTrans" cxnId="{C393808F-BC7A-4381-8D49-6000927C2951}">
      <dgm:prSet/>
      <dgm:spPr/>
      <dgm:t>
        <a:bodyPr/>
        <a:lstStyle/>
        <a:p>
          <a:endParaRPr lang="zh-CN" altLang="en-US"/>
        </a:p>
      </dgm:t>
    </dgm:pt>
    <dgm:pt modelId="{08D268C6-8FC1-4A70-A8A7-0E2A57ABDE66}" type="pres">
      <dgm:prSet presAssocID="{E0015CD7-D355-43AD-BE86-B9DCEFCA7E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F7EAF0-111C-482D-8C5F-DE60A619E14D}" type="pres">
      <dgm:prSet presAssocID="{5D81CCDB-ED23-4D8F-A855-9610BCCB8A04}" presName="composite" presStyleCnt="0"/>
      <dgm:spPr/>
    </dgm:pt>
    <dgm:pt modelId="{6F274A1F-0EAD-4718-9B26-09D04D2AF13E}" type="pres">
      <dgm:prSet presAssocID="{5D81CCDB-ED23-4D8F-A855-9610BCCB8A04}" presName="rect1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AE46DE-AD1E-4CF3-8FF1-435CA07C15CA}" type="pres">
      <dgm:prSet presAssocID="{5D81CCDB-ED23-4D8F-A855-9610BCCB8A04}" presName="wedgeRectCallout1" presStyleLbl="node1" presStyleIdx="0" presStyleCnt="2" custScaleY="132617" custLinFactNeighborY="687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43F162-428E-47B3-8885-AFF39E6C3252}" type="pres">
      <dgm:prSet presAssocID="{A000EE6F-987F-43DB-B537-85E251B0E901}" presName="sibTrans" presStyleCnt="0"/>
      <dgm:spPr/>
    </dgm:pt>
    <dgm:pt modelId="{80DAF5DC-6638-4E11-830C-439B6AD42FE5}" type="pres">
      <dgm:prSet presAssocID="{973847CD-DB2F-494C-8027-6016BC304405}" presName="composite" presStyleCnt="0"/>
      <dgm:spPr/>
    </dgm:pt>
    <dgm:pt modelId="{39FE288D-A611-4CA2-A463-707F644F20A7}" type="pres">
      <dgm:prSet presAssocID="{973847CD-DB2F-494C-8027-6016BC304405}" presName="rect1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C70544-2113-4BF5-8E31-CD1DFFEF1208}" type="pres">
      <dgm:prSet presAssocID="{973847CD-DB2F-494C-8027-6016BC304405}" presName="wedgeRectCallout1" presStyleLbl="node1" presStyleIdx="1" presStyleCnt="2" custScaleY="132617" custLinFactNeighborY="687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93808F-BC7A-4381-8D49-6000927C2951}" srcId="{E0015CD7-D355-43AD-BE86-B9DCEFCA7E41}" destId="{973847CD-DB2F-494C-8027-6016BC304405}" srcOrd="1" destOrd="0" parTransId="{B3DA0CAF-FBA3-4A54-8937-60632C97E821}" sibTransId="{EFAB64FA-0CDE-4DEF-B22D-95D204815EF1}"/>
    <dgm:cxn modelId="{2871E7AB-BB4F-40CB-899B-526F740E2D4A}" type="presOf" srcId="{5D81CCDB-ED23-4D8F-A855-9610BCCB8A04}" destId="{18AE46DE-AD1E-4CF3-8FF1-435CA07C15CA}" srcOrd="0" destOrd="0" presId="urn:microsoft.com/office/officeart/2008/layout/BendingPictureCaptionList"/>
    <dgm:cxn modelId="{F5629EA3-4DCA-4D18-A7DE-1D4D4FD09CA7}" type="presOf" srcId="{973847CD-DB2F-494C-8027-6016BC304405}" destId="{65C70544-2113-4BF5-8E31-CD1DFFEF1208}" srcOrd="0" destOrd="0" presId="urn:microsoft.com/office/officeart/2008/layout/BendingPictureCaptionList"/>
    <dgm:cxn modelId="{7CBEC087-4A76-4EE8-9FCE-0A43282C2FBE}" srcId="{E0015CD7-D355-43AD-BE86-B9DCEFCA7E41}" destId="{5D81CCDB-ED23-4D8F-A855-9610BCCB8A04}" srcOrd="0" destOrd="0" parTransId="{0637F26E-5383-4CBD-BB60-CE0F04D3970A}" sibTransId="{A000EE6F-987F-43DB-B537-85E251B0E901}"/>
    <dgm:cxn modelId="{38612E87-F8A4-464A-BF02-307BA52ACFD9}" type="presOf" srcId="{E0015CD7-D355-43AD-BE86-B9DCEFCA7E41}" destId="{08D268C6-8FC1-4A70-A8A7-0E2A57ABDE66}" srcOrd="0" destOrd="0" presId="urn:microsoft.com/office/officeart/2008/layout/BendingPictureCaptionList"/>
    <dgm:cxn modelId="{5C01FF6D-C123-49DB-9762-16A3A094423D}" type="presParOf" srcId="{08D268C6-8FC1-4A70-A8A7-0E2A57ABDE66}" destId="{7EF7EAF0-111C-482D-8C5F-DE60A619E14D}" srcOrd="0" destOrd="0" presId="urn:microsoft.com/office/officeart/2008/layout/BendingPictureCaptionList"/>
    <dgm:cxn modelId="{7A1370B9-DAF6-4574-A32C-76C9A20A5356}" type="presParOf" srcId="{7EF7EAF0-111C-482D-8C5F-DE60A619E14D}" destId="{6F274A1F-0EAD-4718-9B26-09D04D2AF13E}" srcOrd="0" destOrd="0" presId="urn:microsoft.com/office/officeart/2008/layout/BendingPictureCaptionList"/>
    <dgm:cxn modelId="{2DF4AE11-D4D3-42A8-A8BB-46882C1D0F5C}" type="presParOf" srcId="{7EF7EAF0-111C-482D-8C5F-DE60A619E14D}" destId="{18AE46DE-AD1E-4CF3-8FF1-435CA07C15CA}" srcOrd="1" destOrd="0" presId="urn:microsoft.com/office/officeart/2008/layout/BendingPictureCaptionList"/>
    <dgm:cxn modelId="{286AE8E3-FEB2-4271-8EEB-2D51FDE89A32}" type="presParOf" srcId="{08D268C6-8FC1-4A70-A8A7-0E2A57ABDE66}" destId="{6543F162-428E-47B3-8885-AFF39E6C3252}" srcOrd="1" destOrd="0" presId="urn:microsoft.com/office/officeart/2008/layout/BendingPictureCaptionList"/>
    <dgm:cxn modelId="{97356EE2-CCAE-4E3F-AB6B-288AE6667F8B}" type="presParOf" srcId="{08D268C6-8FC1-4A70-A8A7-0E2A57ABDE66}" destId="{80DAF5DC-6638-4E11-830C-439B6AD42FE5}" srcOrd="2" destOrd="0" presId="urn:microsoft.com/office/officeart/2008/layout/BendingPictureCaptionList"/>
    <dgm:cxn modelId="{A1301F04-8AD6-4781-8C4A-77CABD60EF0B}" type="presParOf" srcId="{80DAF5DC-6638-4E11-830C-439B6AD42FE5}" destId="{39FE288D-A611-4CA2-A463-707F644F20A7}" srcOrd="0" destOrd="0" presId="urn:microsoft.com/office/officeart/2008/layout/BendingPictureCaptionList"/>
    <dgm:cxn modelId="{6EE5F1EA-A349-4204-8C61-50D6DE0E44FF}" type="presParOf" srcId="{80DAF5DC-6638-4E11-830C-439B6AD42FE5}" destId="{65C70544-2113-4BF5-8E31-CD1DFFEF120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D00C3-0BE2-42BF-9E59-4AE05E889465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9F7FE9F7-2A12-4608-9971-15421BB6D574}" type="asst">
      <dgm:prSet phldrT="[文本]" custT="1"/>
      <dgm:spPr/>
      <dgm:t>
        <a:bodyPr/>
        <a:lstStyle/>
        <a:p>
          <a:r>
            <a:rPr lang="zh-CN" altLang="en-US" sz="2400" b="1" dirty="0" smtClean="0"/>
            <a:t>法国 </a:t>
          </a:r>
          <a:r>
            <a:rPr lang="en-US" altLang="zh-CN" sz="2400" b="1" dirty="0" smtClean="0"/>
            <a:t>ERCIM</a:t>
          </a:r>
          <a:endParaRPr lang="zh-CN" altLang="en-US" sz="2400" b="1" dirty="0"/>
        </a:p>
      </dgm:t>
    </dgm:pt>
    <dgm:pt modelId="{FE8EBDB0-9D89-476E-9D12-48E0ECA90285}" type="parTrans" cxnId="{6A7D3015-D8DF-43CC-8344-F2DDF809E09C}">
      <dgm:prSet/>
      <dgm:spPr/>
      <dgm:t>
        <a:bodyPr/>
        <a:lstStyle/>
        <a:p>
          <a:endParaRPr lang="zh-CN" altLang="en-US"/>
        </a:p>
      </dgm:t>
    </dgm:pt>
    <dgm:pt modelId="{1B158200-53FF-41C9-A82D-AE485D11B348}" type="sibTrans" cxnId="{6A7D3015-D8DF-43CC-8344-F2DDF809E09C}">
      <dgm:prSet/>
      <dgm:spPr/>
      <dgm:t>
        <a:bodyPr/>
        <a:lstStyle/>
        <a:p>
          <a:endParaRPr lang="zh-CN" altLang="en-US"/>
        </a:p>
      </dgm:t>
    </dgm:pt>
    <dgm:pt modelId="{442DE13A-902A-496B-9DFD-3D73262A4177}" type="asst">
      <dgm:prSet phldrT="[文本]" custT="1"/>
      <dgm:spPr/>
      <dgm:t>
        <a:bodyPr/>
        <a:lstStyle/>
        <a:p>
          <a:r>
            <a:rPr lang="zh-CN" altLang="en-US" sz="2400" b="1" dirty="0" smtClean="0"/>
            <a:t>日本 </a:t>
          </a:r>
          <a:r>
            <a:rPr lang="en-US" altLang="zh-CN" sz="2400" b="1" dirty="0" smtClean="0"/>
            <a:t>KEIO</a:t>
          </a:r>
          <a:endParaRPr lang="zh-CN" altLang="en-US" sz="2400" b="1" dirty="0"/>
        </a:p>
      </dgm:t>
    </dgm:pt>
    <dgm:pt modelId="{6622E83A-9B9E-46CF-9132-953B876780F6}" type="parTrans" cxnId="{994D22E1-5016-482A-B9D2-DA6E25B066C2}">
      <dgm:prSet/>
      <dgm:spPr/>
      <dgm:t>
        <a:bodyPr/>
        <a:lstStyle/>
        <a:p>
          <a:endParaRPr lang="zh-CN" altLang="en-US"/>
        </a:p>
      </dgm:t>
    </dgm:pt>
    <dgm:pt modelId="{8A0FE047-EC81-4FB6-A7C3-9C8BA276A201}" type="sibTrans" cxnId="{994D22E1-5016-482A-B9D2-DA6E25B066C2}">
      <dgm:prSet/>
      <dgm:spPr/>
      <dgm:t>
        <a:bodyPr/>
        <a:lstStyle/>
        <a:p>
          <a:endParaRPr lang="zh-CN" altLang="en-US"/>
        </a:p>
      </dgm:t>
    </dgm:pt>
    <dgm:pt modelId="{F16A43D9-456C-4866-A3E0-2CC76DBDE95E}">
      <dgm:prSet custT="1"/>
      <dgm:spPr/>
      <dgm:t>
        <a:bodyPr/>
        <a:lstStyle/>
        <a:p>
          <a:r>
            <a:rPr lang="zh-CN" altLang="en-US" sz="1600" b="1" dirty="0" smtClean="0"/>
            <a:t>印度</a:t>
          </a:r>
          <a:endParaRPr lang="zh-CN" altLang="en-US" sz="1600" b="1" dirty="0"/>
        </a:p>
      </dgm:t>
    </dgm:pt>
    <dgm:pt modelId="{9A6E892E-B1B5-4C09-BD61-E54E41AD9740}" type="parTrans" cxnId="{645A5C5E-6C48-4A18-B923-33086532B13B}">
      <dgm:prSet/>
      <dgm:spPr/>
      <dgm:t>
        <a:bodyPr/>
        <a:lstStyle/>
        <a:p>
          <a:endParaRPr lang="zh-CN" altLang="en-US"/>
        </a:p>
      </dgm:t>
    </dgm:pt>
    <dgm:pt modelId="{CC6F6595-F3C5-4D6A-AE08-DB18DF5EEFB6}" type="sibTrans" cxnId="{645A5C5E-6C48-4A18-B923-33086532B13B}">
      <dgm:prSet/>
      <dgm:spPr/>
      <dgm:t>
        <a:bodyPr/>
        <a:lstStyle/>
        <a:p>
          <a:endParaRPr lang="zh-CN" altLang="en-US"/>
        </a:p>
      </dgm:t>
    </dgm:pt>
    <dgm:pt modelId="{12DC06A8-84A6-418A-823A-7B28D7AA3A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600" b="1" dirty="0" smtClean="0"/>
            <a:t>英国、德国、法国、意大利、比利时、挪威、瑞典  瑞士、西班牙、摩洛哥、  希腊、俄罗斯、以色列、巴西、尼日利亚、南非 </a:t>
          </a:r>
          <a:endParaRPr lang="en-US" altLang="zh-CN" sz="1600" b="1" dirty="0" smtClean="0"/>
        </a:p>
      </dgm:t>
    </dgm:pt>
    <dgm:pt modelId="{621FBDCE-9F1E-4F23-B6F7-BCB30B5F67D8}" type="parTrans" cxnId="{5751979B-9F9A-47FC-B192-DD7FDCAD8D9F}">
      <dgm:prSet/>
      <dgm:spPr/>
      <dgm:t>
        <a:bodyPr/>
        <a:lstStyle/>
        <a:p>
          <a:endParaRPr lang="zh-CN" altLang="en-US"/>
        </a:p>
      </dgm:t>
    </dgm:pt>
    <dgm:pt modelId="{BB6260BC-5255-454F-848A-40907894F62F}" type="sibTrans" cxnId="{5751979B-9F9A-47FC-B192-DD7FDCAD8D9F}">
      <dgm:prSet/>
      <dgm:spPr/>
      <dgm:t>
        <a:bodyPr/>
        <a:lstStyle/>
        <a:p>
          <a:endParaRPr lang="zh-CN" altLang="en-US"/>
        </a:p>
      </dgm:t>
    </dgm:pt>
    <dgm:pt modelId="{C8AD6CDC-F045-4E50-AA23-14B067F2D48D}">
      <dgm:prSet custT="1"/>
      <dgm:spPr/>
      <dgm:t>
        <a:bodyPr/>
        <a:lstStyle/>
        <a:p>
          <a:r>
            <a:rPr lang="zh-CN" altLang="en-US" sz="1600" b="1" dirty="0" smtClean="0"/>
            <a:t>韩国</a:t>
          </a:r>
          <a:endParaRPr lang="zh-CN" altLang="en-US" sz="1600" b="1" dirty="0"/>
        </a:p>
      </dgm:t>
    </dgm:pt>
    <dgm:pt modelId="{F3FC1725-02D1-4621-9377-EC2F4AD1D2F6}" type="parTrans" cxnId="{CF9EAFD9-B36F-4085-85CC-5AAD532C5EA3}">
      <dgm:prSet/>
      <dgm:spPr/>
      <dgm:t>
        <a:bodyPr/>
        <a:lstStyle/>
        <a:p>
          <a:endParaRPr lang="zh-CN" altLang="en-US"/>
        </a:p>
      </dgm:t>
    </dgm:pt>
    <dgm:pt modelId="{B90BCD8C-C35F-434F-9879-800590EC1566}" type="sibTrans" cxnId="{CF9EAFD9-B36F-4085-85CC-5AAD532C5EA3}">
      <dgm:prSet/>
      <dgm:spPr/>
      <dgm:t>
        <a:bodyPr/>
        <a:lstStyle/>
        <a:p>
          <a:endParaRPr lang="zh-CN" altLang="en-US"/>
        </a:p>
      </dgm:t>
    </dgm:pt>
    <dgm:pt modelId="{022E48B5-52AF-4404-8F35-C0A12C7BCFA9}">
      <dgm:prSet phldrT="[文本]" custT="1"/>
      <dgm:spPr/>
      <dgm:t>
        <a:bodyPr/>
        <a:lstStyle/>
        <a:p>
          <a:r>
            <a:rPr lang="zh-CN" altLang="en-US" sz="2400" b="1" dirty="0" smtClean="0"/>
            <a:t>美国 </a:t>
          </a:r>
          <a:r>
            <a:rPr lang="en-US" altLang="zh-CN" sz="2400" b="1" dirty="0" smtClean="0"/>
            <a:t>MIT</a:t>
          </a:r>
          <a:endParaRPr lang="zh-CN" altLang="en-US" sz="2400" b="1" dirty="0"/>
        </a:p>
      </dgm:t>
    </dgm:pt>
    <dgm:pt modelId="{575D551B-3A48-4183-B7D6-99D810441E44}" type="parTrans" cxnId="{AD35AE42-4D9D-467A-A944-18891D292C9F}">
      <dgm:prSet/>
      <dgm:spPr/>
      <dgm:t>
        <a:bodyPr/>
        <a:lstStyle/>
        <a:p>
          <a:endParaRPr lang="zh-CN" altLang="en-US"/>
        </a:p>
      </dgm:t>
    </dgm:pt>
    <dgm:pt modelId="{6E6BAD6C-9886-4E33-BAAC-AD1ADA5A0959}" type="sibTrans" cxnId="{AD35AE42-4D9D-467A-A944-18891D292C9F}">
      <dgm:prSet/>
      <dgm:spPr/>
      <dgm:t>
        <a:bodyPr/>
        <a:lstStyle/>
        <a:p>
          <a:endParaRPr lang="zh-CN" altLang="en-US"/>
        </a:p>
      </dgm:t>
    </dgm:pt>
    <dgm:pt modelId="{2B4779F7-6CDA-4A11-BB35-B2B142DA7136}">
      <dgm:prSet custT="1"/>
      <dgm:spPr/>
      <dgm:t>
        <a:bodyPr/>
        <a:lstStyle/>
        <a:p>
          <a:r>
            <a:rPr lang="zh-CN" altLang="en-US" sz="1600" b="1" dirty="0" smtClean="0"/>
            <a:t>澳大利亚</a:t>
          </a:r>
          <a:endParaRPr lang="zh-CN" altLang="en-US" sz="1600" b="1" dirty="0"/>
        </a:p>
      </dgm:t>
    </dgm:pt>
    <dgm:pt modelId="{84343270-FC88-44FC-9D9D-DD90CF8993A8}" type="parTrans" cxnId="{B45693D2-EBC9-4371-8D27-0A0B68547398}">
      <dgm:prSet/>
      <dgm:spPr/>
      <dgm:t>
        <a:bodyPr/>
        <a:lstStyle/>
        <a:p>
          <a:endParaRPr lang="zh-CN" altLang="en-US"/>
        </a:p>
      </dgm:t>
    </dgm:pt>
    <dgm:pt modelId="{468903D6-4761-4762-86AE-533AA397DCD5}" type="sibTrans" cxnId="{B45693D2-EBC9-4371-8D27-0A0B68547398}">
      <dgm:prSet/>
      <dgm:spPr/>
      <dgm:t>
        <a:bodyPr/>
        <a:lstStyle/>
        <a:p>
          <a:endParaRPr lang="zh-CN" altLang="en-US"/>
        </a:p>
      </dgm:t>
    </dgm:pt>
    <dgm:pt modelId="{CD9ECAD1-E1E3-4B58-B49C-5A0314787724}">
      <dgm:prSet custT="1"/>
      <dgm:spPr/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</a:rPr>
            <a:t>中国 北航</a:t>
          </a:r>
          <a:endParaRPr lang="en-US" altLang="zh-CN" sz="2400" b="1" dirty="0" smtClean="0">
            <a:solidFill>
              <a:schemeClr val="bg1"/>
            </a:solidFill>
          </a:endParaRPr>
        </a:p>
      </dgm:t>
    </dgm:pt>
    <dgm:pt modelId="{2111D4BB-07AA-459B-B9B6-CA3B9FC8BFC4}" type="parTrans" cxnId="{A39F1BBE-47F5-4EF3-858B-B9ADBFE401ED}">
      <dgm:prSet/>
      <dgm:spPr/>
      <dgm:t>
        <a:bodyPr/>
        <a:lstStyle/>
        <a:p>
          <a:endParaRPr lang="zh-CN" altLang="en-US"/>
        </a:p>
      </dgm:t>
    </dgm:pt>
    <dgm:pt modelId="{8D0CFB29-0003-4062-833A-EEBDA1262D02}" type="sibTrans" cxnId="{A39F1BBE-47F5-4EF3-858B-B9ADBFE401ED}">
      <dgm:prSet/>
      <dgm:spPr/>
      <dgm:t>
        <a:bodyPr/>
        <a:lstStyle/>
        <a:p>
          <a:endParaRPr lang="zh-CN" altLang="en-US"/>
        </a:p>
      </dgm:t>
    </dgm:pt>
    <dgm:pt modelId="{DEA0B018-5966-4AF4-81CB-D8D3FFC3285A}">
      <dgm:prSet custT="1"/>
      <dgm:spPr/>
      <dgm:t>
        <a:bodyPr/>
        <a:lstStyle/>
        <a:p>
          <a:r>
            <a:rPr lang="zh-CN" altLang="en-US" sz="1600" b="1" dirty="0" smtClean="0"/>
            <a:t>中国大陆及其港澳台地区</a:t>
          </a:r>
          <a:endParaRPr lang="zh-CN" altLang="en-US" sz="1600" b="1" dirty="0"/>
        </a:p>
      </dgm:t>
    </dgm:pt>
    <dgm:pt modelId="{2CA02480-D132-4418-B7FF-FFA54966F5F7}" type="parTrans" cxnId="{7D2B4C9A-3AA2-47A8-9FFF-11444091CA84}">
      <dgm:prSet/>
      <dgm:spPr/>
      <dgm:t>
        <a:bodyPr/>
        <a:lstStyle/>
        <a:p>
          <a:endParaRPr lang="zh-CN" altLang="en-US"/>
        </a:p>
      </dgm:t>
    </dgm:pt>
    <dgm:pt modelId="{C9E5A4B3-0487-4556-8BC4-13B8A6AB6FF3}" type="sibTrans" cxnId="{7D2B4C9A-3AA2-47A8-9FFF-11444091CA84}">
      <dgm:prSet/>
      <dgm:spPr/>
      <dgm:t>
        <a:bodyPr/>
        <a:lstStyle/>
        <a:p>
          <a:endParaRPr lang="zh-CN" altLang="en-US"/>
        </a:p>
      </dgm:t>
    </dgm:pt>
    <dgm:pt modelId="{A2F219FD-8F69-4A89-A442-810D52B201F1}" type="pres">
      <dgm:prSet presAssocID="{87FD00C3-0BE2-42BF-9E59-4AE05E8894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DFB45E2-1B8C-47C7-AFEA-13101CB5C6E0}" type="pres">
      <dgm:prSet presAssocID="{022E48B5-52AF-4404-8F35-C0A12C7BCFA9}" presName="linNode" presStyleCnt="0"/>
      <dgm:spPr/>
      <dgm:t>
        <a:bodyPr/>
        <a:lstStyle/>
        <a:p>
          <a:endParaRPr lang="zh-CN" altLang="en-US"/>
        </a:p>
      </dgm:t>
    </dgm:pt>
    <dgm:pt modelId="{387DBDFC-79FE-481C-8553-B974B30420D1}" type="pres">
      <dgm:prSet presAssocID="{022E48B5-52AF-4404-8F35-C0A12C7BCFA9}" presName="parentText" presStyleLbl="node1" presStyleIdx="0" presStyleCnt="2" custScaleX="515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BFCAD5-DDBB-4317-8178-578178E9A751}" type="pres">
      <dgm:prSet presAssocID="{022E48B5-52AF-4404-8F35-C0A12C7BCFA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69C318-EC81-40A8-A91C-00D398E2C13C}" type="pres">
      <dgm:prSet presAssocID="{6E6BAD6C-9886-4E33-BAAC-AD1ADA5A0959}" presName="sp" presStyleCnt="0"/>
      <dgm:spPr/>
      <dgm:t>
        <a:bodyPr/>
        <a:lstStyle/>
        <a:p>
          <a:endParaRPr lang="zh-CN" altLang="en-US"/>
        </a:p>
      </dgm:t>
    </dgm:pt>
    <dgm:pt modelId="{049A131C-19D0-4BD5-B66A-D9C192105763}" type="pres">
      <dgm:prSet presAssocID="{9F7FE9F7-2A12-4608-9971-15421BB6D574}" presName="linNode" presStyleCnt="0"/>
      <dgm:spPr/>
      <dgm:t>
        <a:bodyPr/>
        <a:lstStyle/>
        <a:p>
          <a:endParaRPr lang="zh-CN" altLang="en-US"/>
        </a:p>
      </dgm:t>
    </dgm:pt>
    <dgm:pt modelId="{2B347991-8975-41A5-BACF-3CE4D2AA9DD0}" type="pres">
      <dgm:prSet presAssocID="{9F7FE9F7-2A12-4608-9971-15421BB6D574}" presName="parentText" presStyleLbl="asst0" presStyleIdx="0" presStyleCnt="2" custScaleX="515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CB06EF-D86F-42C1-8C52-4E8E95C150C1}" type="pres">
      <dgm:prSet presAssocID="{9F7FE9F7-2A12-4608-9971-15421BB6D574}" presName="descendantText" presStyleLbl="alignAccFollowNode1" presStyleIdx="1" presStyleCnt="4" custScaleY="1024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25BC00-F5DC-42B8-9EBC-958EC1816DA3}" type="pres">
      <dgm:prSet presAssocID="{1B158200-53FF-41C9-A82D-AE485D11B348}" presName="sp" presStyleCnt="0"/>
      <dgm:spPr/>
      <dgm:t>
        <a:bodyPr/>
        <a:lstStyle/>
        <a:p>
          <a:endParaRPr lang="zh-CN" altLang="en-US"/>
        </a:p>
      </dgm:t>
    </dgm:pt>
    <dgm:pt modelId="{32ADD16A-00E5-4277-ABF1-2936A82CB8DD}" type="pres">
      <dgm:prSet presAssocID="{442DE13A-902A-496B-9DFD-3D73262A4177}" presName="linNode" presStyleCnt="0"/>
      <dgm:spPr/>
      <dgm:t>
        <a:bodyPr/>
        <a:lstStyle/>
        <a:p>
          <a:endParaRPr lang="zh-CN" altLang="en-US"/>
        </a:p>
      </dgm:t>
    </dgm:pt>
    <dgm:pt modelId="{A2BF0B08-EB82-40FA-BD7C-CDB298A46EAB}" type="pres">
      <dgm:prSet presAssocID="{442DE13A-902A-496B-9DFD-3D73262A4177}" presName="parentText" presStyleLbl="asst0" presStyleIdx="1" presStyleCnt="2" custScaleX="515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00FAAC-17C3-46F1-976F-54A94CE1C9E0}" type="pres">
      <dgm:prSet presAssocID="{442DE13A-902A-496B-9DFD-3D73262A417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D4DA0A-65AE-4285-B777-B7DF02FBD8BE}" type="pres">
      <dgm:prSet presAssocID="{8A0FE047-EC81-4FB6-A7C3-9C8BA276A201}" presName="sp" presStyleCnt="0"/>
      <dgm:spPr/>
      <dgm:t>
        <a:bodyPr/>
        <a:lstStyle/>
        <a:p>
          <a:endParaRPr lang="zh-CN" altLang="en-US"/>
        </a:p>
      </dgm:t>
    </dgm:pt>
    <dgm:pt modelId="{06C10BB2-3D32-4B21-8B49-3D0D4244A219}" type="pres">
      <dgm:prSet presAssocID="{CD9ECAD1-E1E3-4B58-B49C-5A0314787724}" presName="linNode" presStyleCnt="0"/>
      <dgm:spPr/>
      <dgm:t>
        <a:bodyPr/>
        <a:lstStyle/>
        <a:p>
          <a:endParaRPr lang="zh-CN" altLang="en-US"/>
        </a:p>
      </dgm:t>
    </dgm:pt>
    <dgm:pt modelId="{7A560DF3-614D-4D64-A2A2-C9B0E20BDC6F}" type="pres">
      <dgm:prSet presAssocID="{CD9ECAD1-E1E3-4B58-B49C-5A0314787724}" presName="parentText" presStyleLbl="node1" presStyleIdx="1" presStyleCnt="2" custScaleX="51567" custLinFactNeighborX="66" custLinFactNeighborY="11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EBD073-24C8-46EC-B85B-200C8C11BC85}" type="pres">
      <dgm:prSet presAssocID="{CD9ECAD1-E1E3-4B58-B49C-5A031478772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EC0A58-F098-461F-A5F4-B1504A9C1DBF}" type="presOf" srcId="{12DC06A8-84A6-418A-823A-7B28D7AA3A49}" destId="{24CB06EF-D86F-42C1-8C52-4E8E95C150C1}" srcOrd="0" destOrd="0" presId="urn:microsoft.com/office/officeart/2005/8/layout/vList5"/>
    <dgm:cxn modelId="{32360A4F-ABDA-48A6-83F0-B1029C7BDEA8}" type="presOf" srcId="{9F7FE9F7-2A12-4608-9971-15421BB6D574}" destId="{2B347991-8975-41A5-BACF-3CE4D2AA9DD0}" srcOrd="0" destOrd="0" presId="urn:microsoft.com/office/officeart/2005/8/layout/vList5"/>
    <dgm:cxn modelId="{CF9EAFD9-B36F-4085-85CC-5AAD532C5EA3}" srcId="{442DE13A-902A-496B-9DFD-3D73262A4177}" destId="{C8AD6CDC-F045-4E50-AA23-14B067F2D48D}" srcOrd="0" destOrd="0" parTransId="{F3FC1725-02D1-4621-9377-EC2F4AD1D2F6}" sibTransId="{B90BCD8C-C35F-434F-9879-800590EC1566}"/>
    <dgm:cxn modelId="{6A7D3015-D8DF-43CC-8344-F2DDF809E09C}" srcId="{87FD00C3-0BE2-42BF-9E59-4AE05E889465}" destId="{9F7FE9F7-2A12-4608-9971-15421BB6D574}" srcOrd="1" destOrd="0" parTransId="{FE8EBDB0-9D89-476E-9D12-48E0ECA90285}" sibTransId="{1B158200-53FF-41C9-A82D-AE485D11B348}"/>
    <dgm:cxn modelId="{AD35AE42-4D9D-467A-A944-18891D292C9F}" srcId="{87FD00C3-0BE2-42BF-9E59-4AE05E889465}" destId="{022E48B5-52AF-4404-8F35-C0A12C7BCFA9}" srcOrd="0" destOrd="0" parTransId="{575D551B-3A48-4183-B7D6-99D810441E44}" sibTransId="{6E6BAD6C-9886-4E33-BAAC-AD1ADA5A0959}"/>
    <dgm:cxn modelId="{7F3BF6FC-9934-4BDD-9477-12583611BB44}" type="presOf" srcId="{CD9ECAD1-E1E3-4B58-B49C-5A0314787724}" destId="{7A560DF3-614D-4D64-A2A2-C9B0E20BDC6F}" srcOrd="0" destOrd="0" presId="urn:microsoft.com/office/officeart/2005/8/layout/vList5"/>
    <dgm:cxn modelId="{8D35CC87-8E0F-458B-8C8C-F538FA817396}" type="presOf" srcId="{C8AD6CDC-F045-4E50-AA23-14B067F2D48D}" destId="{6600FAAC-17C3-46F1-976F-54A94CE1C9E0}" srcOrd="0" destOrd="0" presId="urn:microsoft.com/office/officeart/2005/8/layout/vList5"/>
    <dgm:cxn modelId="{994D22E1-5016-482A-B9D2-DA6E25B066C2}" srcId="{87FD00C3-0BE2-42BF-9E59-4AE05E889465}" destId="{442DE13A-902A-496B-9DFD-3D73262A4177}" srcOrd="2" destOrd="0" parTransId="{6622E83A-9B9E-46CF-9132-953B876780F6}" sibTransId="{8A0FE047-EC81-4FB6-A7C3-9C8BA276A201}"/>
    <dgm:cxn modelId="{B978092D-2498-417C-AE19-D75E19DF292C}" type="presOf" srcId="{F16A43D9-456C-4866-A3E0-2CC76DBDE95E}" destId="{9CBFCAD5-DDBB-4317-8178-578178E9A751}" srcOrd="0" destOrd="0" presId="urn:microsoft.com/office/officeart/2005/8/layout/vList5"/>
    <dgm:cxn modelId="{B6EC76CD-7F79-4DE0-AD50-B7A64FD232D3}" type="presOf" srcId="{87FD00C3-0BE2-42BF-9E59-4AE05E889465}" destId="{A2F219FD-8F69-4A89-A442-810D52B201F1}" srcOrd="0" destOrd="0" presId="urn:microsoft.com/office/officeart/2005/8/layout/vList5"/>
    <dgm:cxn modelId="{F4F801D3-DE1D-4963-9F4A-ADFBE94B7273}" type="presOf" srcId="{022E48B5-52AF-4404-8F35-C0A12C7BCFA9}" destId="{387DBDFC-79FE-481C-8553-B974B30420D1}" srcOrd="0" destOrd="0" presId="urn:microsoft.com/office/officeart/2005/8/layout/vList5"/>
    <dgm:cxn modelId="{27196532-A564-47E2-ACC3-611E804BD937}" type="presOf" srcId="{442DE13A-902A-496B-9DFD-3D73262A4177}" destId="{A2BF0B08-EB82-40FA-BD7C-CDB298A46EAB}" srcOrd="0" destOrd="0" presId="urn:microsoft.com/office/officeart/2005/8/layout/vList5"/>
    <dgm:cxn modelId="{B45693D2-EBC9-4371-8D27-0A0B68547398}" srcId="{022E48B5-52AF-4404-8F35-C0A12C7BCFA9}" destId="{2B4779F7-6CDA-4A11-BB35-B2B142DA7136}" srcOrd="1" destOrd="0" parTransId="{84343270-FC88-44FC-9D9D-DD90CF8993A8}" sibTransId="{468903D6-4761-4762-86AE-533AA397DCD5}"/>
    <dgm:cxn modelId="{A39F1BBE-47F5-4EF3-858B-B9ADBFE401ED}" srcId="{87FD00C3-0BE2-42BF-9E59-4AE05E889465}" destId="{CD9ECAD1-E1E3-4B58-B49C-5A0314787724}" srcOrd="3" destOrd="0" parTransId="{2111D4BB-07AA-459B-B9B6-CA3B9FC8BFC4}" sibTransId="{8D0CFB29-0003-4062-833A-EEBDA1262D02}"/>
    <dgm:cxn modelId="{645A5C5E-6C48-4A18-B923-33086532B13B}" srcId="{022E48B5-52AF-4404-8F35-C0A12C7BCFA9}" destId="{F16A43D9-456C-4866-A3E0-2CC76DBDE95E}" srcOrd="0" destOrd="0" parTransId="{9A6E892E-B1B5-4C09-BD61-E54E41AD9740}" sibTransId="{CC6F6595-F3C5-4D6A-AE08-DB18DF5EEFB6}"/>
    <dgm:cxn modelId="{83F50037-65D2-4DC4-917D-70961AA9FE2C}" type="presOf" srcId="{DEA0B018-5966-4AF4-81CB-D8D3FFC3285A}" destId="{02EBD073-24C8-46EC-B85B-200C8C11BC85}" srcOrd="0" destOrd="0" presId="urn:microsoft.com/office/officeart/2005/8/layout/vList5"/>
    <dgm:cxn modelId="{7D2B4C9A-3AA2-47A8-9FFF-11444091CA84}" srcId="{CD9ECAD1-E1E3-4B58-B49C-5A0314787724}" destId="{DEA0B018-5966-4AF4-81CB-D8D3FFC3285A}" srcOrd="0" destOrd="0" parTransId="{2CA02480-D132-4418-B7FF-FFA54966F5F7}" sibTransId="{C9E5A4B3-0487-4556-8BC4-13B8A6AB6FF3}"/>
    <dgm:cxn modelId="{2FBDE777-6BB8-4CD4-AD73-5CD5E0735E8A}" type="presOf" srcId="{2B4779F7-6CDA-4A11-BB35-B2B142DA7136}" destId="{9CBFCAD5-DDBB-4317-8178-578178E9A751}" srcOrd="0" destOrd="1" presId="urn:microsoft.com/office/officeart/2005/8/layout/vList5"/>
    <dgm:cxn modelId="{5751979B-9F9A-47FC-B192-DD7FDCAD8D9F}" srcId="{9F7FE9F7-2A12-4608-9971-15421BB6D574}" destId="{12DC06A8-84A6-418A-823A-7B28D7AA3A49}" srcOrd="0" destOrd="0" parTransId="{621FBDCE-9F1E-4F23-B6F7-BCB30B5F67D8}" sibTransId="{BB6260BC-5255-454F-848A-40907894F62F}"/>
    <dgm:cxn modelId="{0B58B67C-7E4A-4E15-A18E-737EE1C0DB1A}" type="presParOf" srcId="{A2F219FD-8F69-4A89-A442-810D52B201F1}" destId="{1DFB45E2-1B8C-47C7-AFEA-13101CB5C6E0}" srcOrd="0" destOrd="0" presId="urn:microsoft.com/office/officeart/2005/8/layout/vList5"/>
    <dgm:cxn modelId="{ACBB71DC-1A2A-4B81-A0A8-C2FE35F14B37}" type="presParOf" srcId="{1DFB45E2-1B8C-47C7-AFEA-13101CB5C6E0}" destId="{387DBDFC-79FE-481C-8553-B974B30420D1}" srcOrd="0" destOrd="0" presId="urn:microsoft.com/office/officeart/2005/8/layout/vList5"/>
    <dgm:cxn modelId="{D7E0BC05-AB78-452E-B9AE-57D9576B4B03}" type="presParOf" srcId="{1DFB45E2-1B8C-47C7-AFEA-13101CB5C6E0}" destId="{9CBFCAD5-DDBB-4317-8178-578178E9A751}" srcOrd="1" destOrd="0" presId="urn:microsoft.com/office/officeart/2005/8/layout/vList5"/>
    <dgm:cxn modelId="{B8200628-1DE4-4983-B216-029D5C6695C3}" type="presParOf" srcId="{A2F219FD-8F69-4A89-A442-810D52B201F1}" destId="{D069C318-EC81-40A8-A91C-00D398E2C13C}" srcOrd="1" destOrd="0" presId="urn:microsoft.com/office/officeart/2005/8/layout/vList5"/>
    <dgm:cxn modelId="{262E1A8B-DF4A-40D7-9CBB-F79B323959F2}" type="presParOf" srcId="{A2F219FD-8F69-4A89-A442-810D52B201F1}" destId="{049A131C-19D0-4BD5-B66A-D9C192105763}" srcOrd="2" destOrd="0" presId="urn:microsoft.com/office/officeart/2005/8/layout/vList5"/>
    <dgm:cxn modelId="{1579AB52-DC7A-4D8C-A66A-974850C25EAF}" type="presParOf" srcId="{049A131C-19D0-4BD5-B66A-D9C192105763}" destId="{2B347991-8975-41A5-BACF-3CE4D2AA9DD0}" srcOrd="0" destOrd="0" presId="urn:microsoft.com/office/officeart/2005/8/layout/vList5"/>
    <dgm:cxn modelId="{781BECE0-9566-494D-8D5E-C5EA3545167D}" type="presParOf" srcId="{049A131C-19D0-4BD5-B66A-D9C192105763}" destId="{24CB06EF-D86F-42C1-8C52-4E8E95C150C1}" srcOrd="1" destOrd="0" presId="urn:microsoft.com/office/officeart/2005/8/layout/vList5"/>
    <dgm:cxn modelId="{CA2AE2CF-BF3C-47C3-AFCA-370CE2D0CEEA}" type="presParOf" srcId="{A2F219FD-8F69-4A89-A442-810D52B201F1}" destId="{3725BC00-F5DC-42B8-9EBC-958EC1816DA3}" srcOrd="3" destOrd="0" presId="urn:microsoft.com/office/officeart/2005/8/layout/vList5"/>
    <dgm:cxn modelId="{56BBF294-8A57-4D38-ACBA-40F0AC6E9209}" type="presParOf" srcId="{A2F219FD-8F69-4A89-A442-810D52B201F1}" destId="{32ADD16A-00E5-4277-ABF1-2936A82CB8DD}" srcOrd="4" destOrd="0" presId="urn:microsoft.com/office/officeart/2005/8/layout/vList5"/>
    <dgm:cxn modelId="{EE04CFCE-1585-4BCA-8D5D-B281F26B03B0}" type="presParOf" srcId="{32ADD16A-00E5-4277-ABF1-2936A82CB8DD}" destId="{A2BF0B08-EB82-40FA-BD7C-CDB298A46EAB}" srcOrd="0" destOrd="0" presId="urn:microsoft.com/office/officeart/2005/8/layout/vList5"/>
    <dgm:cxn modelId="{1D740695-70BA-4183-89A0-B0C75E50B797}" type="presParOf" srcId="{32ADD16A-00E5-4277-ABF1-2936A82CB8DD}" destId="{6600FAAC-17C3-46F1-976F-54A94CE1C9E0}" srcOrd="1" destOrd="0" presId="urn:microsoft.com/office/officeart/2005/8/layout/vList5"/>
    <dgm:cxn modelId="{4A195F13-DE46-47BF-89E7-254A9A90ADE9}" type="presParOf" srcId="{A2F219FD-8F69-4A89-A442-810D52B201F1}" destId="{92D4DA0A-65AE-4285-B777-B7DF02FBD8BE}" srcOrd="5" destOrd="0" presId="urn:microsoft.com/office/officeart/2005/8/layout/vList5"/>
    <dgm:cxn modelId="{CA90BE00-A7D2-4169-AA46-7629D1E1B873}" type="presParOf" srcId="{A2F219FD-8F69-4A89-A442-810D52B201F1}" destId="{06C10BB2-3D32-4B21-8B49-3D0D4244A219}" srcOrd="6" destOrd="0" presId="urn:microsoft.com/office/officeart/2005/8/layout/vList5"/>
    <dgm:cxn modelId="{80ED8E7C-9589-4157-B444-99AA98052DB6}" type="presParOf" srcId="{06C10BB2-3D32-4B21-8B49-3D0D4244A219}" destId="{7A560DF3-614D-4D64-A2A2-C9B0E20BDC6F}" srcOrd="0" destOrd="0" presId="urn:microsoft.com/office/officeart/2005/8/layout/vList5"/>
    <dgm:cxn modelId="{4362D387-98D2-43CD-ABBD-5F3E8A78FAC2}" type="presParOf" srcId="{06C10BB2-3D32-4B21-8B49-3D0D4244A219}" destId="{02EBD073-24C8-46EC-B85B-200C8C11BC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3B210-75AB-4FA8-8D9A-6DC2369CBA9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5B49C3-00FF-44B4-8AC1-6F2BBF3A09C3}">
      <dgm:prSet phldrT="[Text]" custT="1"/>
      <dgm:spPr/>
      <dgm:t>
        <a:bodyPr/>
        <a:lstStyle/>
        <a:p>
          <a:r>
            <a:rPr lang="zh-CN" altLang="en-US" sz="4400" b="1" dirty="0" smtClean="0">
              <a:solidFill>
                <a:schemeClr val="bg1"/>
              </a:solidFill>
            </a:rPr>
            <a:t>* </a:t>
          </a:r>
          <a:r>
            <a:rPr lang="en-US" altLang="zh-CN" sz="4400" b="1" dirty="0" smtClean="0">
              <a:solidFill>
                <a:schemeClr val="bg1"/>
              </a:solidFill>
            </a:rPr>
            <a:t>W3C</a:t>
          </a:r>
          <a:r>
            <a:rPr lang="zh-CN" altLang="en-US" sz="4400" b="1" dirty="0" smtClean="0">
              <a:solidFill>
                <a:schemeClr val="bg1"/>
              </a:solidFill>
            </a:rPr>
            <a:t>机构概况</a:t>
          </a:r>
          <a:endParaRPr lang="zh-CN" altLang="en-US" sz="4400" b="1" dirty="0">
            <a:solidFill>
              <a:schemeClr val="bg1"/>
            </a:solidFill>
          </a:endParaRPr>
        </a:p>
      </dgm:t>
    </dgm:pt>
    <dgm:pt modelId="{395B1F75-63A0-4411-9558-ADF2123BE4E0}" type="parTrans" cxnId="{C24EF4B4-4E1B-4593-960E-1FD54258337D}">
      <dgm:prSet/>
      <dgm:spPr/>
      <dgm:t>
        <a:bodyPr/>
        <a:lstStyle/>
        <a:p>
          <a:endParaRPr lang="zh-CN" altLang="en-US"/>
        </a:p>
      </dgm:t>
    </dgm:pt>
    <dgm:pt modelId="{B21F6A95-5086-4B51-AC0C-564E5BBB7EA9}" type="sibTrans" cxnId="{C24EF4B4-4E1B-4593-960E-1FD54258337D}">
      <dgm:prSet/>
      <dgm:spPr/>
      <dgm:t>
        <a:bodyPr/>
        <a:lstStyle/>
        <a:p>
          <a:endParaRPr lang="zh-CN" altLang="en-US"/>
        </a:p>
      </dgm:t>
    </dgm:pt>
    <dgm:pt modelId="{0C0CD13F-039A-4F2A-9045-BFD83512D760}">
      <dgm:prSet phldrT="[Text]" custT="1"/>
      <dgm:spPr/>
      <dgm:t>
        <a:bodyPr/>
        <a:lstStyle/>
        <a:p>
          <a:r>
            <a:rPr lang="zh-CN" altLang="en-US" sz="4400" b="1" dirty="0" smtClean="0">
              <a:solidFill>
                <a:srgbClr val="FF0000"/>
              </a:solidFill>
            </a:rPr>
            <a:t>* </a:t>
          </a:r>
          <a:r>
            <a:rPr lang="en-US" altLang="zh-CN" sz="4400" b="1" dirty="0" smtClean="0">
              <a:solidFill>
                <a:srgbClr val="FF0000"/>
              </a:solidFill>
            </a:rPr>
            <a:t>W3C</a:t>
          </a:r>
          <a:r>
            <a:rPr lang="zh-CN" altLang="en-US" sz="4400" b="1" dirty="0" smtClean="0">
              <a:solidFill>
                <a:srgbClr val="FF0000"/>
              </a:solidFill>
            </a:rPr>
            <a:t>标准制定</a:t>
          </a:r>
          <a:endParaRPr lang="zh-CN" altLang="en-US" sz="4400" b="1" dirty="0">
            <a:solidFill>
              <a:srgbClr val="FF0000"/>
            </a:solidFill>
          </a:endParaRPr>
        </a:p>
      </dgm:t>
    </dgm:pt>
    <dgm:pt modelId="{C5EAED5E-37EE-4F7C-9D77-0094339C642B}" type="parTrans" cxnId="{7451DC52-1E03-4550-BB21-4277DE3C6138}">
      <dgm:prSet/>
      <dgm:spPr/>
      <dgm:t>
        <a:bodyPr/>
        <a:lstStyle/>
        <a:p>
          <a:endParaRPr lang="zh-CN" altLang="en-US"/>
        </a:p>
      </dgm:t>
    </dgm:pt>
    <dgm:pt modelId="{DC3D2161-BF1D-4685-84AF-8F98A7BDBEDD}" type="sibTrans" cxnId="{7451DC52-1E03-4550-BB21-4277DE3C6138}">
      <dgm:prSet/>
      <dgm:spPr/>
      <dgm:t>
        <a:bodyPr/>
        <a:lstStyle/>
        <a:p>
          <a:endParaRPr lang="zh-CN" altLang="en-US"/>
        </a:p>
      </dgm:t>
    </dgm:pt>
    <dgm:pt modelId="{58BB4696-DDA3-457D-921B-04875967B219}">
      <dgm:prSet phldrT="[Text]" custT="1"/>
      <dgm:spPr/>
      <dgm:t>
        <a:bodyPr/>
        <a:lstStyle/>
        <a:p>
          <a:r>
            <a:rPr lang="zh-CN" altLang="en-US" sz="4400" b="1" dirty="0" smtClean="0"/>
            <a:t>* </a:t>
          </a:r>
          <a:r>
            <a:rPr lang="en-US" altLang="zh-CN" sz="4400" b="1" dirty="0" smtClean="0"/>
            <a:t>W3C </a:t>
          </a:r>
          <a:r>
            <a:rPr lang="en-US" altLang="zh-CN" sz="4400" b="1" dirty="0" err="1" smtClean="0"/>
            <a:t>DataVis</a:t>
          </a:r>
          <a:r>
            <a:rPr lang="en-US" altLang="zh-CN" sz="4400" b="1" dirty="0" smtClean="0"/>
            <a:t> </a:t>
          </a:r>
          <a:r>
            <a:rPr lang="zh-CN" altLang="en-US" sz="4400" b="1" dirty="0" smtClean="0"/>
            <a:t>相关工作</a:t>
          </a:r>
          <a:endParaRPr lang="zh-CN" altLang="en-US" sz="4400" b="1" dirty="0"/>
        </a:p>
      </dgm:t>
    </dgm:pt>
    <dgm:pt modelId="{06E75052-DAD4-45D9-B1FC-7BB2248FAC93}" type="parTrans" cxnId="{F61B2DE7-FA68-474C-A668-98DE455D1490}">
      <dgm:prSet/>
      <dgm:spPr/>
      <dgm:t>
        <a:bodyPr/>
        <a:lstStyle/>
        <a:p>
          <a:endParaRPr lang="zh-CN" altLang="en-US"/>
        </a:p>
      </dgm:t>
    </dgm:pt>
    <dgm:pt modelId="{21A6F30C-0009-4DA7-8D25-B048657B9C8F}" type="sibTrans" cxnId="{F61B2DE7-FA68-474C-A668-98DE455D1490}">
      <dgm:prSet/>
      <dgm:spPr/>
      <dgm:t>
        <a:bodyPr/>
        <a:lstStyle/>
        <a:p>
          <a:endParaRPr lang="zh-CN" altLang="en-US"/>
        </a:p>
      </dgm:t>
    </dgm:pt>
    <dgm:pt modelId="{2D3E6624-6AD5-49A2-9E6B-9D0B8D9D3EC5}" type="pres">
      <dgm:prSet presAssocID="{BDF3B210-75AB-4FA8-8D9A-6DC2369CB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72D048-8F7A-41F6-827D-EC9EBF8EB776}" type="pres">
      <dgm:prSet presAssocID="{EF5B49C3-00FF-44B4-8AC1-6F2BBF3A09C3}" presName="parentText" presStyleLbl="node1" presStyleIdx="0" presStyleCnt="3" custLinFactNeighborX="100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C046F-0B8C-4E4C-8D9D-D44E33C83550}" type="pres">
      <dgm:prSet presAssocID="{B21F6A95-5086-4B51-AC0C-564E5BBB7EA9}" presName="spacer" presStyleCnt="0"/>
      <dgm:spPr/>
    </dgm:pt>
    <dgm:pt modelId="{685D86C8-5D4C-47E8-BF7F-4E27D2D9ED6D}" type="pres">
      <dgm:prSet presAssocID="{0C0CD13F-039A-4F2A-9045-BFD83512D7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930379-2C12-41A3-AA17-9B436F481402}" type="pres">
      <dgm:prSet presAssocID="{DC3D2161-BF1D-4685-84AF-8F98A7BDBEDD}" presName="spacer" presStyleCnt="0"/>
      <dgm:spPr/>
    </dgm:pt>
    <dgm:pt modelId="{DE510FA7-59AC-4990-A157-F12EEC076E91}" type="pres">
      <dgm:prSet presAssocID="{58BB4696-DDA3-457D-921B-04875967B2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4EF4B4-4E1B-4593-960E-1FD54258337D}" srcId="{BDF3B210-75AB-4FA8-8D9A-6DC2369CBA9F}" destId="{EF5B49C3-00FF-44B4-8AC1-6F2BBF3A09C3}" srcOrd="0" destOrd="0" parTransId="{395B1F75-63A0-4411-9558-ADF2123BE4E0}" sibTransId="{B21F6A95-5086-4B51-AC0C-564E5BBB7EA9}"/>
    <dgm:cxn modelId="{7451DC52-1E03-4550-BB21-4277DE3C6138}" srcId="{BDF3B210-75AB-4FA8-8D9A-6DC2369CBA9F}" destId="{0C0CD13F-039A-4F2A-9045-BFD83512D760}" srcOrd="1" destOrd="0" parTransId="{C5EAED5E-37EE-4F7C-9D77-0094339C642B}" sibTransId="{DC3D2161-BF1D-4685-84AF-8F98A7BDBEDD}"/>
    <dgm:cxn modelId="{0B35C09F-3EF7-49BD-9E16-6B5107242800}" type="presOf" srcId="{BDF3B210-75AB-4FA8-8D9A-6DC2369CBA9F}" destId="{2D3E6624-6AD5-49A2-9E6B-9D0B8D9D3EC5}" srcOrd="0" destOrd="0" presId="urn:microsoft.com/office/officeart/2005/8/layout/vList2"/>
    <dgm:cxn modelId="{6718D21A-5083-4528-8A29-D9F50D4130BD}" type="presOf" srcId="{EF5B49C3-00FF-44B4-8AC1-6F2BBF3A09C3}" destId="{4172D048-8F7A-41F6-827D-EC9EBF8EB776}" srcOrd="0" destOrd="0" presId="urn:microsoft.com/office/officeart/2005/8/layout/vList2"/>
    <dgm:cxn modelId="{8D48240F-C5A8-4592-A843-FB66B46FB725}" type="presOf" srcId="{58BB4696-DDA3-457D-921B-04875967B219}" destId="{DE510FA7-59AC-4990-A157-F12EEC076E91}" srcOrd="0" destOrd="0" presId="urn:microsoft.com/office/officeart/2005/8/layout/vList2"/>
    <dgm:cxn modelId="{F61B2DE7-FA68-474C-A668-98DE455D1490}" srcId="{BDF3B210-75AB-4FA8-8D9A-6DC2369CBA9F}" destId="{58BB4696-DDA3-457D-921B-04875967B219}" srcOrd="2" destOrd="0" parTransId="{06E75052-DAD4-45D9-B1FC-7BB2248FAC93}" sibTransId="{21A6F30C-0009-4DA7-8D25-B048657B9C8F}"/>
    <dgm:cxn modelId="{FDB3EF15-237D-43F8-B2B7-C341869A229D}" type="presOf" srcId="{0C0CD13F-039A-4F2A-9045-BFD83512D760}" destId="{685D86C8-5D4C-47E8-BF7F-4E27D2D9ED6D}" srcOrd="0" destOrd="0" presId="urn:microsoft.com/office/officeart/2005/8/layout/vList2"/>
    <dgm:cxn modelId="{2BCB7CFC-E437-472A-8649-E2E28C46E271}" type="presParOf" srcId="{2D3E6624-6AD5-49A2-9E6B-9D0B8D9D3EC5}" destId="{4172D048-8F7A-41F6-827D-EC9EBF8EB776}" srcOrd="0" destOrd="0" presId="urn:microsoft.com/office/officeart/2005/8/layout/vList2"/>
    <dgm:cxn modelId="{81F54BC9-A7F6-4B12-A5F5-0A94781621C9}" type="presParOf" srcId="{2D3E6624-6AD5-49A2-9E6B-9D0B8D9D3EC5}" destId="{885C046F-0B8C-4E4C-8D9D-D44E33C83550}" srcOrd="1" destOrd="0" presId="urn:microsoft.com/office/officeart/2005/8/layout/vList2"/>
    <dgm:cxn modelId="{295F2AEC-27B6-454D-8E4B-BE47A2D946AC}" type="presParOf" srcId="{2D3E6624-6AD5-49A2-9E6B-9D0B8D9D3EC5}" destId="{685D86C8-5D4C-47E8-BF7F-4E27D2D9ED6D}" srcOrd="2" destOrd="0" presId="urn:microsoft.com/office/officeart/2005/8/layout/vList2"/>
    <dgm:cxn modelId="{B1FEE033-A4F1-4DAC-BCE2-C5BBD467D0D4}" type="presParOf" srcId="{2D3E6624-6AD5-49A2-9E6B-9D0B8D9D3EC5}" destId="{21930379-2C12-41A3-AA17-9B436F481402}" srcOrd="3" destOrd="0" presId="urn:microsoft.com/office/officeart/2005/8/layout/vList2"/>
    <dgm:cxn modelId="{F2011E3C-2012-4D56-8DE6-7478CA3D7799}" type="presParOf" srcId="{2D3E6624-6AD5-49A2-9E6B-9D0B8D9D3EC5}" destId="{DE510FA7-59AC-4990-A157-F12EEC076E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F1FB9B-E33E-47C4-80E1-C2BCF66DBC11}" type="doc">
      <dgm:prSet loTypeId="urn:microsoft.com/office/officeart/2005/8/layout/radial1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EAE74D98-22D3-443B-9BC9-C84B2D37900C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3600" b="1" dirty="0" smtClean="0">
              <a:latin typeface="黑体" pitchFamily="49" charset="-122"/>
              <a:ea typeface="黑体" pitchFamily="49" charset="-122"/>
            </a:rPr>
            <a:t>Web</a:t>
          </a:r>
        </a:p>
        <a:p>
          <a:pPr>
            <a:lnSpc>
              <a:spcPct val="100000"/>
            </a:lnSpc>
          </a:pPr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标准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C5051BA9-B85B-4DD0-8436-4B14C9975438}" type="parTrans" cxnId="{35E5AF18-887C-46DC-A039-0D1E9AC69500}">
      <dgm:prSet/>
      <dgm:spPr/>
      <dgm:t>
        <a:bodyPr/>
        <a:lstStyle/>
        <a:p>
          <a:endParaRPr lang="zh-CN" altLang="en-US"/>
        </a:p>
      </dgm:t>
    </dgm:pt>
    <dgm:pt modelId="{60B5507A-C92B-4157-A8BD-413AE2F10E66}" type="sibTrans" cxnId="{35E5AF18-887C-46DC-A039-0D1E9AC69500}">
      <dgm:prSet/>
      <dgm:spPr/>
      <dgm:t>
        <a:bodyPr/>
        <a:lstStyle/>
        <a:p>
          <a:endParaRPr lang="zh-CN" altLang="en-US"/>
        </a:p>
      </dgm:t>
    </dgm:pt>
    <dgm:pt modelId="{4AA814E2-B5CC-4B12-9BEC-D9A6D600A04E}">
      <dgm:prSet phldrT="[文本]" custT="1"/>
      <dgm:spPr/>
      <dgm:t>
        <a:bodyPr/>
        <a:lstStyle/>
        <a:p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会员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981FAA8D-14E5-42D4-9D9D-C925A68DC100}" type="parTrans" cxnId="{DC702965-5517-4BAB-86A4-3FDCCE58671C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zh-CN" altLang="en-US"/>
        </a:p>
      </dgm:t>
    </dgm:pt>
    <dgm:pt modelId="{85C3D654-B936-4C52-A58F-40DF00C73341}" type="sibTrans" cxnId="{DC702965-5517-4BAB-86A4-3FDCCE58671C}">
      <dgm:prSet/>
      <dgm:spPr/>
      <dgm:t>
        <a:bodyPr/>
        <a:lstStyle/>
        <a:p>
          <a:endParaRPr lang="zh-CN" altLang="en-US"/>
        </a:p>
      </dgm:t>
    </dgm:pt>
    <dgm:pt modelId="{F407F474-A04E-49EA-9CCA-07F6832C7211}">
      <dgm:prSet phldrT="[文本]" custT="1"/>
      <dgm:spPr/>
      <dgm:t>
        <a:bodyPr/>
        <a:lstStyle/>
        <a:p>
          <a:r>
            <a:rPr lang="en-US" altLang="zh-CN" sz="3600" b="1" dirty="0" smtClean="0">
              <a:latin typeface="黑体" pitchFamily="49" charset="-122"/>
              <a:ea typeface="黑体" pitchFamily="49" charset="-122"/>
            </a:rPr>
            <a:t>W3C</a:t>
          </a:r>
        </a:p>
        <a:p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团队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E28F9E87-179A-47B4-8551-DECCC045567C}" type="parTrans" cxnId="{A8859F4F-243A-4456-81A2-C286C4618DE7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zh-CN" altLang="en-US"/>
        </a:p>
      </dgm:t>
    </dgm:pt>
    <dgm:pt modelId="{6C0283E9-1100-4746-BD49-A997CA64628B}" type="sibTrans" cxnId="{A8859F4F-243A-4456-81A2-C286C4618DE7}">
      <dgm:prSet/>
      <dgm:spPr/>
      <dgm:t>
        <a:bodyPr/>
        <a:lstStyle/>
        <a:p>
          <a:endParaRPr lang="zh-CN" altLang="en-US"/>
        </a:p>
      </dgm:t>
    </dgm:pt>
    <dgm:pt modelId="{3CCB216F-DFF0-4408-B7D4-A6F269166CB8}">
      <dgm:prSet phldrT="[文本]" custT="1"/>
      <dgm:spPr/>
      <dgm:t>
        <a:bodyPr/>
        <a:lstStyle/>
        <a:p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公众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083C2E9B-9D07-4C2E-82DB-D278E6FEAC09}" type="parTrans" cxnId="{BDA5380B-3A33-40C8-8157-7636BD3821EE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zh-CN" altLang="en-US"/>
        </a:p>
      </dgm:t>
    </dgm:pt>
    <dgm:pt modelId="{27C95652-D518-45A5-AEF1-7A5D4ED998C7}" type="sibTrans" cxnId="{BDA5380B-3A33-40C8-8157-7636BD3821EE}">
      <dgm:prSet/>
      <dgm:spPr/>
      <dgm:t>
        <a:bodyPr/>
        <a:lstStyle/>
        <a:p>
          <a:endParaRPr lang="zh-CN" altLang="en-US"/>
        </a:p>
      </dgm:t>
    </dgm:pt>
    <dgm:pt modelId="{EBA22F58-4364-4FA3-9A22-25D4F7C18D27}">
      <dgm:prSet phldrT="[文本]" custT="1"/>
      <dgm:spPr/>
      <dgm:t>
        <a:bodyPr/>
        <a:lstStyle/>
        <a:p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特邀</a:t>
          </a:r>
          <a:endParaRPr lang="en-US" altLang="zh-CN" sz="3600" b="1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专家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4578752C-D624-498F-B399-6D71EC37ABFD}" type="parTrans" cxnId="{FA9DF954-1E2D-4500-B2F9-0EE4DBAF78C7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zh-CN" altLang="en-US"/>
        </a:p>
      </dgm:t>
    </dgm:pt>
    <dgm:pt modelId="{29FA7EFB-4031-4533-89DF-48EF7C7E0C83}" type="sibTrans" cxnId="{FA9DF954-1E2D-4500-B2F9-0EE4DBAF78C7}">
      <dgm:prSet/>
      <dgm:spPr/>
      <dgm:t>
        <a:bodyPr/>
        <a:lstStyle/>
        <a:p>
          <a:endParaRPr lang="zh-CN" altLang="en-US"/>
        </a:p>
      </dgm:t>
    </dgm:pt>
    <dgm:pt modelId="{B7515B9F-C735-4738-BF18-50C13362D5DA}" type="pres">
      <dgm:prSet presAssocID="{11F1FB9B-E33E-47C4-80E1-C2BCF66DBC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D8ACD0A-4C7B-4C8A-8449-B914A674FF83}" type="pres">
      <dgm:prSet presAssocID="{EAE74D98-22D3-443B-9BC9-C84B2D37900C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90BD4F5F-80EA-4BC1-B491-E6F919C9837F}" type="pres">
      <dgm:prSet presAssocID="{981FAA8D-14E5-42D4-9D9D-C925A68DC100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E8476DEC-34EF-4CCC-B640-3E45FE67C3F7}" type="pres">
      <dgm:prSet presAssocID="{981FAA8D-14E5-42D4-9D9D-C925A68DC100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C9C8016C-1429-4191-8DF8-79961D998941}" type="pres">
      <dgm:prSet presAssocID="{4AA814E2-B5CC-4B12-9BEC-D9A6D600A0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F6AF51-1A43-41A4-9CF9-98AE4F580E2E}" type="pres">
      <dgm:prSet presAssocID="{E28F9E87-179A-47B4-8551-DECCC045567C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217F9546-5CCB-4867-834E-4E676C207107}" type="pres">
      <dgm:prSet presAssocID="{E28F9E87-179A-47B4-8551-DECCC045567C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99FED697-6A4E-42E6-B7C9-CB547360A5E1}" type="pres">
      <dgm:prSet presAssocID="{F407F474-A04E-49EA-9CCA-07F6832C72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528E95-19AE-4B16-ADDE-58E17351E351}" type="pres">
      <dgm:prSet presAssocID="{083C2E9B-9D07-4C2E-82DB-D278E6FEAC09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18D12043-982D-41E8-B761-C8E9CB9E74BA}" type="pres">
      <dgm:prSet presAssocID="{083C2E9B-9D07-4C2E-82DB-D278E6FEAC09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31DBE73F-E8D0-48F6-A502-810FD5932D71}" type="pres">
      <dgm:prSet presAssocID="{3CCB216F-DFF0-4408-B7D4-A6F269166C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AF0D44-D6F5-45D3-887B-F748325C6E41}" type="pres">
      <dgm:prSet presAssocID="{4578752C-D624-498F-B399-6D71EC37ABFD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F9F915A0-7967-4EB2-8DA8-6AF126F61A64}" type="pres">
      <dgm:prSet presAssocID="{4578752C-D624-498F-B399-6D71EC37ABFD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F9866E50-83E9-4128-A892-0120701BB4FC}" type="pres">
      <dgm:prSet presAssocID="{EBA22F58-4364-4FA3-9A22-25D4F7C18D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0534AA-5170-467B-A667-22B890439C7F}" type="presOf" srcId="{4AA814E2-B5CC-4B12-9BEC-D9A6D600A04E}" destId="{C9C8016C-1429-4191-8DF8-79961D998941}" srcOrd="0" destOrd="0" presId="urn:microsoft.com/office/officeart/2005/8/layout/radial1"/>
    <dgm:cxn modelId="{FE5E1C57-3FCD-4D62-BABB-E68592DB5D6C}" type="presOf" srcId="{083C2E9B-9D07-4C2E-82DB-D278E6FEAC09}" destId="{E7528E95-19AE-4B16-ADDE-58E17351E351}" srcOrd="0" destOrd="0" presId="urn:microsoft.com/office/officeart/2005/8/layout/radial1"/>
    <dgm:cxn modelId="{F9FC188B-4CCA-4A7A-832D-8CA9FE5A0053}" type="presOf" srcId="{4578752C-D624-498F-B399-6D71EC37ABFD}" destId="{F9F915A0-7967-4EB2-8DA8-6AF126F61A64}" srcOrd="1" destOrd="0" presId="urn:microsoft.com/office/officeart/2005/8/layout/radial1"/>
    <dgm:cxn modelId="{9D693B3E-8673-481F-94DE-1EC03BC5D8AA}" type="presOf" srcId="{981FAA8D-14E5-42D4-9D9D-C925A68DC100}" destId="{E8476DEC-34EF-4CCC-B640-3E45FE67C3F7}" srcOrd="1" destOrd="0" presId="urn:microsoft.com/office/officeart/2005/8/layout/radial1"/>
    <dgm:cxn modelId="{B9F57917-66CC-48B7-89F8-D0C2D157D36C}" type="presOf" srcId="{11F1FB9B-E33E-47C4-80E1-C2BCF66DBC11}" destId="{B7515B9F-C735-4738-BF18-50C13362D5DA}" srcOrd="0" destOrd="0" presId="urn:microsoft.com/office/officeart/2005/8/layout/radial1"/>
    <dgm:cxn modelId="{BC2CBFDA-F35F-45EE-BE58-A1960BDDED07}" type="presOf" srcId="{EAE74D98-22D3-443B-9BC9-C84B2D37900C}" destId="{CD8ACD0A-4C7B-4C8A-8449-B914A674FF83}" srcOrd="0" destOrd="0" presId="urn:microsoft.com/office/officeart/2005/8/layout/radial1"/>
    <dgm:cxn modelId="{810BA1A3-D76E-43F9-AA5F-4BE9F041A9C0}" type="presOf" srcId="{E28F9E87-179A-47B4-8551-DECCC045567C}" destId="{217F9546-5CCB-4867-834E-4E676C207107}" srcOrd="1" destOrd="0" presId="urn:microsoft.com/office/officeart/2005/8/layout/radial1"/>
    <dgm:cxn modelId="{41F17BCB-0669-4E64-B3EF-AD871E780B04}" type="presOf" srcId="{E28F9E87-179A-47B4-8551-DECCC045567C}" destId="{6FF6AF51-1A43-41A4-9CF9-98AE4F580E2E}" srcOrd="0" destOrd="0" presId="urn:microsoft.com/office/officeart/2005/8/layout/radial1"/>
    <dgm:cxn modelId="{FA9DF954-1E2D-4500-B2F9-0EE4DBAF78C7}" srcId="{EAE74D98-22D3-443B-9BC9-C84B2D37900C}" destId="{EBA22F58-4364-4FA3-9A22-25D4F7C18D27}" srcOrd="3" destOrd="0" parTransId="{4578752C-D624-498F-B399-6D71EC37ABFD}" sibTransId="{29FA7EFB-4031-4533-89DF-48EF7C7E0C83}"/>
    <dgm:cxn modelId="{1FCA1DA5-7AC8-4A24-85D6-1C47B926A291}" type="presOf" srcId="{3CCB216F-DFF0-4408-B7D4-A6F269166CB8}" destId="{31DBE73F-E8D0-48F6-A502-810FD5932D71}" srcOrd="0" destOrd="0" presId="urn:microsoft.com/office/officeart/2005/8/layout/radial1"/>
    <dgm:cxn modelId="{A8859F4F-243A-4456-81A2-C286C4618DE7}" srcId="{EAE74D98-22D3-443B-9BC9-C84B2D37900C}" destId="{F407F474-A04E-49EA-9CCA-07F6832C7211}" srcOrd="1" destOrd="0" parTransId="{E28F9E87-179A-47B4-8551-DECCC045567C}" sibTransId="{6C0283E9-1100-4746-BD49-A997CA64628B}"/>
    <dgm:cxn modelId="{62F7A673-791E-4376-BA08-A2DA185D8072}" type="presOf" srcId="{083C2E9B-9D07-4C2E-82DB-D278E6FEAC09}" destId="{18D12043-982D-41E8-B761-C8E9CB9E74BA}" srcOrd="1" destOrd="0" presId="urn:microsoft.com/office/officeart/2005/8/layout/radial1"/>
    <dgm:cxn modelId="{BC8691AF-5747-4BC3-AA35-36CEC56261BC}" type="presOf" srcId="{981FAA8D-14E5-42D4-9D9D-C925A68DC100}" destId="{90BD4F5F-80EA-4BC1-B491-E6F919C9837F}" srcOrd="0" destOrd="0" presId="urn:microsoft.com/office/officeart/2005/8/layout/radial1"/>
    <dgm:cxn modelId="{100C8E63-FEEC-45E7-A077-AF4661D99F2C}" type="presOf" srcId="{F407F474-A04E-49EA-9CCA-07F6832C7211}" destId="{99FED697-6A4E-42E6-B7C9-CB547360A5E1}" srcOrd="0" destOrd="0" presId="urn:microsoft.com/office/officeart/2005/8/layout/radial1"/>
    <dgm:cxn modelId="{BDA5380B-3A33-40C8-8157-7636BD3821EE}" srcId="{EAE74D98-22D3-443B-9BC9-C84B2D37900C}" destId="{3CCB216F-DFF0-4408-B7D4-A6F269166CB8}" srcOrd="2" destOrd="0" parTransId="{083C2E9B-9D07-4C2E-82DB-D278E6FEAC09}" sibTransId="{27C95652-D518-45A5-AEF1-7A5D4ED998C7}"/>
    <dgm:cxn modelId="{35E5AF18-887C-46DC-A039-0D1E9AC69500}" srcId="{11F1FB9B-E33E-47C4-80E1-C2BCF66DBC11}" destId="{EAE74D98-22D3-443B-9BC9-C84B2D37900C}" srcOrd="0" destOrd="0" parTransId="{C5051BA9-B85B-4DD0-8436-4B14C9975438}" sibTransId="{60B5507A-C92B-4157-A8BD-413AE2F10E66}"/>
    <dgm:cxn modelId="{DC702965-5517-4BAB-86A4-3FDCCE58671C}" srcId="{EAE74D98-22D3-443B-9BC9-C84B2D37900C}" destId="{4AA814E2-B5CC-4B12-9BEC-D9A6D600A04E}" srcOrd="0" destOrd="0" parTransId="{981FAA8D-14E5-42D4-9D9D-C925A68DC100}" sibTransId="{85C3D654-B936-4C52-A58F-40DF00C73341}"/>
    <dgm:cxn modelId="{407F4B41-CC1A-4886-8D5D-FCD03A2BBCA7}" type="presOf" srcId="{EBA22F58-4364-4FA3-9A22-25D4F7C18D27}" destId="{F9866E50-83E9-4128-A892-0120701BB4FC}" srcOrd="0" destOrd="0" presId="urn:microsoft.com/office/officeart/2005/8/layout/radial1"/>
    <dgm:cxn modelId="{A4EFC86E-CD42-4758-8CC3-B11FE4FE8DD1}" type="presOf" srcId="{4578752C-D624-498F-B399-6D71EC37ABFD}" destId="{68AF0D44-D6F5-45D3-887B-F748325C6E41}" srcOrd="0" destOrd="0" presId="urn:microsoft.com/office/officeart/2005/8/layout/radial1"/>
    <dgm:cxn modelId="{1DA6A699-563F-4C7F-85A1-C22E8BD285F8}" type="presParOf" srcId="{B7515B9F-C735-4738-BF18-50C13362D5DA}" destId="{CD8ACD0A-4C7B-4C8A-8449-B914A674FF83}" srcOrd="0" destOrd="0" presId="urn:microsoft.com/office/officeart/2005/8/layout/radial1"/>
    <dgm:cxn modelId="{686D2577-E7CF-48EB-BEAF-E84ACEEE8AF3}" type="presParOf" srcId="{B7515B9F-C735-4738-BF18-50C13362D5DA}" destId="{90BD4F5F-80EA-4BC1-B491-E6F919C9837F}" srcOrd="1" destOrd="0" presId="urn:microsoft.com/office/officeart/2005/8/layout/radial1"/>
    <dgm:cxn modelId="{E550C327-B8C0-4B55-9DBD-0C4220FDE470}" type="presParOf" srcId="{90BD4F5F-80EA-4BC1-B491-E6F919C9837F}" destId="{E8476DEC-34EF-4CCC-B640-3E45FE67C3F7}" srcOrd="0" destOrd="0" presId="urn:microsoft.com/office/officeart/2005/8/layout/radial1"/>
    <dgm:cxn modelId="{0FE3AF8C-92F8-42F4-843D-2E1BE49BA617}" type="presParOf" srcId="{B7515B9F-C735-4738-BF18-50C13362D5DA}" destId="{C9C8016C-1429-4191-8DF8-79961D998941}" srcOrd="2" destOrd="0" presId="urn:microsoft.com/office/officeart/2005/8/layout/radial1"/>
    <dgm:cxn modelId="{22524AFD-04A9-4DF0-895C-2DD4F13D7860}" type="presParOf" srcId="{B7515B9F-C735-4738-BF18-50C13362D5DA}" destId="{6FF6AF51-1A43-41A4-9CF9-98AE4F580E2E}" srcOrd="3" destOrd="0" presId="urn:microsoft.com/office/officeart/2005/8/layout/radial1"/>
    <dgm:cxn modelId="{EC7D3E44-E739-4E04-BFF9-8AB815421CE9}" type="presParOf" srcId="{6FF6AF51-1A43-41A4-9CF9-98AE4F580E2E}" destId="{217F9546-5CCB-4867-834E-4E676C207107}" srcOrd="0" destOrd="0" presId="urn:microsoft.com/office/officeart/2005/8/layout/radial1"/>
    <dgm:cxn modelId="{DD822F05-37DB-4852-9A50-5747A246E323}" type="presParOf" srcId="{B7515B9F-C735-4738-BF18-50C13362D5DA}" destId="{99FED697-6A4E-42E6-B7C9-CB547360A5E1}" srcOrd="4" destOrd="0" presId="urn:microsoft.com/office/officeart/2005/8/layout/radial1"/>
    <dgm:cxn modelId="{A675DA80-B006-4DFD-BCBF-A953D358C058}" type="presParOf" srcId="{B7515B9F-C735-4738-BF18-50C13362D5DA}" destId="{E7528E95-19AE-4B16-ADDE-58E17351E351}" srcOrd="5" destOrd="0" presId="urn:microsoft.com/office/officeart/2005/8/layout/radial1"/>
    <dgm:cxn modelId="{BD3B43A8-A35E-445A-9591-F29555947861}" type="presParOf" srcId="{E7528E95-19AE-4B16-ADDE-58E17351E351}" destId="{18D12043-982D-41E8-B761-C8E9CB9E74BA}" srcOrd="0" destOrd="0" presId="urn:microsoft.com/office/officeart/2005/8/layout/radial1"/>
    <dgm:cxn modelId="{EEC0356A-9A5F-4064-8B21-27F99464BEFA}" type="presParOf" srcId="{B7515B9F-C735-4738-BF18-50C13362D5DA}" destId="{31DBE73F-E8D0-48F6-A502-810FD5932D71}" srcOrd="6" destOrd="0" presId="urn:microsoft.com/office/officeart/2005/8/layout/radial1"/>
    <dgm:cxn modelId="{BC7FA546-FF48-4BE0-988F-BCCD3B2EA2D4}" type="presParOf" srcId="{B7515B9F-C735-4738-BF18-50C13362D5DA}" destId="{68AF0D44-D6F5-45D3-887B-F748325C6E41}" srcOrd="7" destOrd="0" presId="urn:microsoft.com/office/officeart/2005/8/layout/radial1"/>
    <dgm:cxn modelId="{63E42B01-9AF4-4D06-8E96-27996465366D}" type="presParOf" srcId="{68AF0D44-D6F5-45D3-887B-F748325C6E41}" destId="{F9F915A0-7967-4EB2-8DA8-6AF126F61A64}" srcOrd="0" destOrd="0" presId="urn:microsoft.com/office/officeart/2005/8/layout/radial1"/>
    <dgm:cxn modelId="{2E64FC2B-DB40-465D-8423-5491AA2FA9EF}" type="presParOf" srcId="{B7515B9F-C735-4738-BF18-50C13362D5DA}" destId="{F9866E50-83E9-4128-A892-0120701BB4F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F6D074-F995-48A2-A58B-D07D57125011}" type="doc">
      <dgm:prSet loTypeId="urn:microsoft.com/office/officeart/2005/8/layout/gear1" loCatId="process" qsTypeId="urn:microsoft.com/office/officeart/2005/8/quickstyle/simple5" qsCatId="simple" csTypeId="urn:microsoft.com/office/officeart/2005/8/colors/accent2_2" csCatId="accent2" phldr="1"/>
      <dgm:spPr/>
    </dgm:pt>
    <dgm:pt modelId="{C2355EA7-1497-43F8-B2CB-B6ED16FA3A1C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多数认同</a:t>
          </a:r>
          <a:r>
            <a:rPr lang="en-US" altLang="zh-CN" sz="2000" b="1" dirty="0" smtClean="0">
              <a:latin typeface="黑体" pitchFamily="49" charset="-122"/>
              <a:ea typeface="黑体" pitchFamily="49" charset="-122"/>
            </a:rPr>
            <a:t>Consensus</a:t>
          </a:r>
          <a:endParaRPr lang="zh-CN" altLang="en-US" sz="2000" b="1" dirty="0">
            <a:latin typeface="黑体" pitchFamily="49" charset="-122"/>
            <a:ea typeface="黑体" pitchFamily="49" charset="-122"/>
          </a:endParaRPr>
        </a:p>
      </dgm:t>
    </dgm:pt>
    <dgm:pt modelId="{95178CED-53CA-45BE-9223-083A2AC8878F}" type="parTrans" cxnId="{A922375B-E60F-4247-8918-1ACC2EFB9142}">
      <dgm:prSet/>
      <dgm:spPr/>
      <dgm:t>
        <a:bodyPr/>
        <a:lstStyle/>
        <a:p>
          <a:endParaRPr lang="zh-CN" altLang="en-US"/>
        </a:p>
      </dgm:t>
    </dgm:pt>
    <dgm:pt modelId="{CCE99330-D1A8-4A3E-ACF3-BBF4CEB868F4}" type="sibTrans" cxnId="{A922375B-E60F-4247-8918-1ACC2EFB9142}">
      <dgm:prSet/>
      <dgm:spPr/>
      <dgm:t>
        <a:bodyPr/>
        <a:lstStyle/>
        <a:p>
          <a:endParaRPr lang="zh-CN" altLang="en-US"/>
        </a:p>
      </dgm:t>
    </dgm:pt>
    <dgm:pt modelId="{B7200940-1438-4EEE-A143-3A42E8F5BF02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投票 </a:t>
          </a:r>
          <a:r>
            <a:rPr lang="en-US" altLang="zh-CN" sz="2000" b="1" dirty="0" smtClean="0">
              <a:latin typeface="黑体" pitchFamily="49" charset="-122"/>
              <a:ea typeface="黑体" pitchFamily="49" charset="-122"/>
            </a:rPr>
            <a:t>Votes</a:t>
          </a:r>
          <a:endParaRPr lang="zh-CN" altLang="en-US" sz="2000" b="1" dirty="0">
            <a:latin typeface="黑体" pitchFamily="49" charset="-122"/>
            <a:ea typeface="黑体" pitchFamily="49" charset="-122"/>
          </a:endParaRPr>
        </a:p>
      </dgm:t>
    </dgm:pt>
    <dgm:pt modelId="{185D9DF1-5763-4D93-AC9F-47FEB055AB2B}" type="parTrans" cxnId="{E61C0A82-5260-41C2-AD5B-89130C64318E}">
      <dgm:prSet/>
      <dgm:spPr/>
      <dgm:t>
        <a:bodyPr/>
        <a:lstStyle/>
        <a:p>
          <a:endParaRPr lang="zh-CN" altLang="en-US"/>
        </a:p>
      </dgm:t>
    </dgm:pt>
    <dgm:pt modelId="{2AB0FCFC-52F7-4686-90BC-FC9202BB2DC9}" type="sibTrans" cxnId="{E61C0A82-5260-41C2-AD5B-89130C64318E}">
      <dgm:prSet/>
      <dgm:spPr/>
      <dgm:t>
        <a:bodyPr/>
        <a:lstStyle/>
        <a:p>
          <a:endParaRPr lang="zh-CN" altLang="en-US"/>
        </a:p>
      </dgm:t>
    </dgm:pt>
    <dgm:pt modelId="{E6B7890E-D400-48CE-B79D-9BA8528B9BAB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异议</a:t>
          </a:r>
          <a:endParaRPr lang="en-US" altLang="zh-CN" sz="2000" b="1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处理</a:t>
          </a:r>
          <a:endParaRPr lang="zh-CN" altLang="en-US" sz="2000" b="1" dirty="0">
            <a:latin typeface="黑体" pitchFamily="49" charset="-122"/>
            <a:ea typeface="黑体" pitchFamily="49" charset="-122"/>
          </a:endParaRPr>
        </a:p>
      </dgm:t>
    </dgm:pt>
    <dgm:pt modelId="{09BE71DA-D1DD-461E-8EF3-B6728D292CDD}" type="parTrans" cxnId="{141B5CD6-EE80-4258-A15D-280EEC16989A}">
      <dgm:prSet/>
      <dgm:spPr/>
      <dgm:t>
        <a:bodyPr/>
        <a:lstStyle/>
        <a:p>
          <a:endParaRPr lang="zh-CN" altLang="en-US"/>
        </a:p>
      </dgm:t>
    </dgm:pt>
    <dgm:pt modelId="{E944F37D-4521-4209-BA80-9682AE8FF87F}" type="sibTrans" cxnId="{141B5CD6-EE80-4258-A15D-280EEC16989A}">
      <dgm:prSet/>
      <dgm:spPr/>
      <dgm:t>
        <a:bodyPr/>
        <a:lstStyle/>
        <a:p>
          <a:endParaRPr lang="zh-CN" altLang="en-US"/>
        </a:p>
      </dgm:t>
    </dgm:pt>
    <dgm:pt modelId="{04DA8B13-E3B5-4355-AC68-D699A0BE87D4}" type="pres">
      <dgm:prSet presAssocID="{97F6D074-F995-48A2-A58B-D07D571250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9017D86-0292-4DBC-87E7-FA080E8EEC7C}" type="pres">
      <dgm:prSet presAssocID="{C2355EA7-1497-43F8-B2CB-B6ED16FA3A1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F3B28C-FB48-4167-975C-9AB3EE3179FF}" type="pres">
      <dgm:prSet presAssocID="{C2355EA7-1497-43F8-B2CB-B6ED16FA3A1C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8D8E8CF8-0205-4D1C-A53B-EABD16E6C103}" type="pres">
      <dgm:prSet presAssocID="{C2355EA7-1497-43F8-B2CB-B6ED16FA3A1C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BB562DE7-08C3-4CC9-AAFD-5A00DB10F633}" type="pres">
      <dgm:prSet presAssocID="{B7200940-1438-4EEE-A143-3A42E8F5BF0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3CB4D6-A0E4-4A7F-9525-05D128C0D434}" type="pres">
      <dgm:prSet presAssocID="{B7200940-1438-4EEE-A143-3A42E8F5BF02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5B63A5A0-5324-42A2-8439-D3EBF7A50F59}" type="pres">
      <dgm:prSet presAssocID="{B7200940-1438-4EEE-A143-3A42E8F5BF02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C19E4D9B-6CE7-4A8E-AC33-35C175252504}" type="pres">
      <dgm:prSet presAssocID="{E6B7890E-D400-48CE-B79D-9BA8528B9BAB}" presName="gear3" presStyleLbl="node1" presStyleIdx="2" presStyleCnt="3" custLinFactNeighborX="9576"/>
      <dgm:spPr/>
      <dgm:t>
        <a:bodyPr/>
        <a:lstStyle/>
        <a:p>
          <a:endParaRPr lang="zh-CN" altLang="en-US"/>
        </a:p>
      </dgm:t>
    </dgm:pt>
    <dgm:pt modelId="{725B24BA-5633-452B-AB7D-7D0C6FB51BED}" type="pres">
      <dgm:prSet presAssocID="{E6B7890E-D400-48CE-B79D-9BA8528B9BA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F9A874-3301-40A8-A2BB-51E8B937BFF5}" type="pres">
      <dgm:prSet presAssocID="{E6B7890E-D400-48CE-B79D-9BA8528B9BAB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7B043E74-828D-4BAD-B6DE-DDDF8D4730E0}" type="pres">
      <dgm:prSet presAssocID="{E6B7890E-D400-48CE-B79D-9BA8528B9BAB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D74F33C2-C52E-4147-9192-FEBEC92EE1BA}" type="pres">
      <dgm:prSet presAssocID="{CCE99330-D1A8-4A3E-ACF3-BBF4CEB868F4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516A23CE-E2B1-4392-AA93-2BB9623E8C41}" type="pres">
      <dgm:prSet presAssocID="{2AB0FCFC-52F7-4686-90BC-FC9202BB2DC9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DEAB5D83-C37C-4F4D-8D8A-301CA66810A9}" type="pres">
      <dgm:prSet presAssocID="{E944F37D-4521-4209-BA80-9682AE8FF87F}" presName="connector3" presStyleLbl="sibTrans2D1" presStyleIdx="2" presStyleCnt="3" custAng="6763123" custLinFactNeighborX="11723" custLinFactNeighborY="-2668"/>
      <dgm:spPr/>
      <dgm:t>
        <a:bodyPr/>
        <a:lstStyle/>
        <a:p>
          <a:endParaRPr lang="zh-CN" altLang="en-US"/>
        </a:p>
      </dgm:t>
    </dgm:pt>
  </dgm:ptLst>
  <dgm:cxnLst>
    <dgm:cxn modelId="{C6D3018C-BAB8-457B-8C61-001CE7FFE189}" type="presOf" srcId="{E6B7890E-D400-48CE-B79D-9BA8528B9BAB}" destId="{725B24BA-5633-452B-AB7D-7D0C6FB51BED}" srcOrd="1" destOrd="0" presId="urn:microsoft.com/office/officeart/2005/8/layout/gear1"/>
    <dgm:cxn modelId="{D78EBD19-CB11-45D5-865C-921270503ADA}" type="presOf" srcId="{2AB0FCFC-52F7-4686-90BC-FC9202BB2DC9}" destId="{516A23CE-E2B1-4392-AA93-2BB9623E8C41}" srcOrd="0" destOrd="0" presId="urn:microsoft.com/office/officeart/2005/8/layout/gear1"/>
    <dgm:cxn modelId="{A922375B-E60F-4247-8918-1ACC2EFB9142}" srcId="{97F6D074-F995-48A2-A58B-D07D57125011}" destId="{C2355EA7-1497-43F8-B2CB-B6ED16FA3A1C}" srcOrd="0" destOrd="0" parTransId="{95178CED-53CA-45BE-9223-083A2AC8878F}" sibTransId="{CCE99330-D1A8-4A3E-ACF3-BBF4CEB868F4}"/>
    <dgm:cxn modelId="{C273DF5B-5E9B-4780-804F-E91EA6C4E286}" type="presOf" srcId="{E6B7890E-D400-48CE-B79D-9BA8528B9BAB}" destId="{7B043E74-828D-4BAD-B6DE-DDDF8D4730E0}" srcOrd="3" destOrd="0" presId="urn:microsoft.com/office/officeart/2005/8/layout/gear1"/>
    <dgm:cxn modelId="{E61C0A82-5260-41C2-AD5B-89130C64318E}" srcId="{97F6D074-F995-48A2-A58B-D07D57125011}" destId="{B7200940-1438-4EEE-A143-3A42E8F5BF02}" srcOrd="1" destOrd="0" parTransId="{185D9DF1-5763-4D93-AC9F-47FEB055AB2B}" sibTransId="{2AB0FCFC-52F7-4686-90BC-FC9202BB2DC9}"/>
    <dgm:cxn modelId="{C11F18ED-51DC-4B8A-A2C2-D77AE4BC3B4F}" type="presOf" srcId="{C2355EA7-1497-43F8-B2CB-B6ED16FA3A1C}" destId="{8D8E8CF8-0205-4D1C-A53B-EABD16E6C103}" srcOrd="2" destOrd="0" presId="urn:microsoft.com/office/officeart/2005/8/layout/gear1"/>
    <dgm:cxn modelId="{268ED7BA-1051-49A4-8941-CE92B1372606}" type="presOf" srcId="{C2355EA7-1497-43F8-B2CB-B6ED16FA3A1C}" destId="{D9017D86-0292-4DBC-87E7-FA080E8EEC7C}" srcOrd="0" destOrd="0" presId="urn:microsoft.com/office/officeart/2005/8/layout/gear1"/>
    <dgm:cxn modelId="{141B5CD6-EE80-4258-A15D-280EEC16989A}" srcId="{97F6D074-F995-48A2-A58B-D07D57125011}" destId="{E6B7890E-D400-48CE-B79D-9BA8528B9BAB}" srcOrd="2" destOrd="0" parTransId="{09BE71DA-D1DD-461E-8EF3-B6728D292CDD}" sibTransId="{E944F37D-4521-4209-BA80-9682AE8FF87F}"/>
    <dgm:cxn modelId="{A7B21607-180A-4C89-8353-4F956981AF6D}" type="presOf" srcId="{97F6D074-F995-48A2-A58B-D07D57125011}" destId="{04DA8B13-E3B5-4355-AC68-D699A0BE87D4}" srcOrd="0" destOrd="0" presId="urn:microsoft.com/office/officeart/2005/8/layout/gear1"/>
    <dgm:cxn modelId="{623AE405-DED5-46DC-8BEB-31E4ADF0BB7D}" type="presOf" srcId="{C2355EA7-1497-43F8-B2CB-B6ED16FA3A1C}" destId="{EEF3B28C-FB48-4167-975C-9AB3EE3179FF}" srcOrd="1" destOrd="0" presId="urn:microsoft.com/office/officeart/2005/8/layout/gear1"/>
    <dgm:cxn modelId="{B2F7294B-A2DD-4CEA-BEBD-067F7060C4D3}" type="presOf" srcId="{E944F37D-4521-4209-BA80-9682AE8FF87F}" destId="{DEAB5D83-C37C-4F4D-8D8A-301CA66810A9}" srcOrd="0" destOrd="0" presId="urn:microsoft.com/office/officeart/2005/8/layout/gear1"/>
    <dgm:cxn modelId="{7CFE5D6B-6784-4522-BE54-34718FB3996C}" type="presOf" srcId="{E6B7890E-D400-48CE-B79D-9BA8528B9BAB}" destId="{C19E4D9B-6CE7-4A8E-AC33-35C175252504}" srcOrd="0" destOrd="0" presId="urn:microsoft.com/office/officeart/2005/8/layout/gear1"/>
    <dgm:cxn modelId="{836E17AD-9DE1-45C6-A348-7FC1646F4D6C}" type="presOf" srcId="{CCE99330-D1A8-4A3E-ACF3-BBF4CEB868F4}" destId="{D74F33C2-C52E-4147-9192-FEBEC92EE1BA}" srcOrd="0" destOrd="0" presId="urn:microsoft.com/office/officeart/2005/8/layout/gear1"/>
    <dgm:cxn modelId="{FF5F8774-985E-4806-ADED-2D2DEECE9E16}" type="presOf" srcId="{B7200940-1438-4EEE-A143-3A42E8F5BF02}" destId="{5B63A5A0-5324-42A2-8439-D3EBF7A50F59}" srcOrd="2" destOrd="0" presId="urn:microsoft.com/office/officeart/2005/8/layout/gear1"/>
    <dgm:cxn modelId="{6D23CFC0-9A6B-4B60-9476-408FB0333892}" type="presOf" srcId="{B7200940-1438-4EEE-A143-3A42E8F5BF02}" destId="{683CB4D6-A0E4-4A7F-9525-05D128C0D434}" srcOrd="1" destOrd="0" presId="urn:microsoft.com/office/officeart/2005/8/layout/gear1"/>
    <dgm:cxn modelId="{36547D54-9592-48F4-8FF8-56E85EB19B18}" type="presOf" srcId="{B7200940-1438-4EEE-A143-3A42E8F5BF02}" destId="{BB562DE7-08C3-4CC9-AAFD-5A00DB10F633}" srcOrd="0" destOrd="0" presId="urn:microsoft.com/office/officeart/2005/8/layout/gear1"/>
    <dgm:cxn modelId="{197A26AE-0E27-4AC2-B608-134CF99CE48F}" type="presOf" srcId="{E6B7890E-D400-48CE-B79D-9BA8528B9BAB}" destId="{D9F9A874-3301-40A8-A2BB-51E8B937BFF5}" srcOrd="2" destOrd="0" presId="urn:microsoft.com/office/officeart/2005/8/layout/gear1"/>
    <dgm:cxn modelId="{E7062D8A-BD6F-4E9C-8870-020F672DB726}" type="presParOf" srcId="{04DA8B13-E3B5-4355-AC68-D699A0BE87D4}" destId="{D9017D86-0292-4DBC-87E7-FA080E8EEC7C}" srcOrd="0" destOrd="0" presId="urn:microsoft.com/office/officeart/2005/8/layout/gear1"/>
    <dgm:cxn modelId="{35487AB6-C9D9-4717-A120-AF7FE2EE3FB4}" type="presParOf" srcId="{04DA8B13-E3B5-4355-AC68-D699A0BE87D4}" destId="{EEF3B28C-FB48-4167-975C-9AB3EE3179FF}" srcOrd="1" destOrd="0" presId="urn:microsoft.com/office/officeart/2005/8/layout/gear1"/>
    <dgm:cxn modelId="{0089AA6C-FEEC-48F9-ADB1-AC772BE5039C}" type="presParOf" srcId="{04DA8B13-E3B5-4355-AC68-D699A0BE87D4}" destId="{8D8E8CF8-0205-4D1C-A53B-EABD16E6C103}" srcOrd="2" destOrd="0" presId="urn:microsoft.com/office/officeart/2005/8/layout/gear1"/>
    <dgm:cxn modelId="{C3BDF416-A6CB-4935-8B48-C075A38E3031}" type="presParOf" srcId="{04DA8B13-E3B5-4355-AC68-D699A0BE87D4}" destId="{BB562DE7-08C3-4CC9-AAFD-5A00DB10F633}" srcOrd="3" destOrd="0" presId="urn:microsoft.com/office/officeart/2005/8/layout/gear1"/>
    <dgm:cxn modelId="{E03F2118-F1A2-45E2-8665-D267C7E0BD6F}" type="presParOf" srcId="{04DA8B13-E3B5-4355-AC68-D699A0BE87D4}" destId="{683CB4D6-A0E4-4A7F-9525-05D128C0D434}" srcOrd="4" destOrd="0" presId="urn:microsoft.com/office/officeart/2005/8/layout/gear1"/>
    <dgm:cxn modelId="{1FBF332E-C2E8-4341-99E2-19E40A1DB62B}" type="presParOf" srcId="{04DA8B13-E3B5-4355-AC68-D699A0BE87D4}" destId="{5B63A5A0-5324-42A2-8439-D3EBF7A50F59}" srcOrd="5" destOrd="0" presId="urn:microsoft.com/office/officeart/2005/8/layout/gear1"/>
    <dgm:cxn modelId="{2156C4E9-E543-4398-AF00-B83FAF98DD69}" type="presParOf" srcId="{04DA8B13-E3B5-4355-AC68-D699A0BE87D4}" destId="{C19E4D9B-6CE7-4A8E-AC33-35C175252504}" srcOrd="6" destOrd="0" presId="urn:microsoft.com/office/officeart/2005/8/layout/gear1"/>
    <dgm:cxn modelId="{1D572343-DBAB-4C0A-A6BA-8B97C585B4CD}" type="presParOf" srcId="{04DA8B13-E3B5-4355-AC68-D699A0BE87D4}" destId="{725B24BA-5633-452B-AB7D-7D0C6FB51BED}" srcOrd="7" destOrd="0" presId="urn:microsoft.com/office/officeart/2005/8/layout/gear1"/>
    <dgm:cxn modelId="{C6583427-044B-4B7E-A2F3-FA86E8631BE7}" type="presParOf" srcId="{04DA8B13-E3B5-4355-AC68-D699A0BE87D4}" destId="{D9F9A874-3301-40A8-A2BB-51E8B937BFF5}" srcOrd="8" destOrd="0" presId="urn:microsoft.com/office/officeart/2005/8/layout/gear1"/>
    <dgm:cxn modelId="{144CBA55-33F3-40EB-ADD0-FCD5EFE3FFC0}" type="presParOf" srcId="{04DA8B13-E3B5-4355-AC68-D699A0BE87D4}" destId="{7B043E74-828D-4BAD-B6DE-DDDF8D4730E0}" srcOrd="9" destOrd="0" presId="urn:microsoft.com/office/officeart/2005/8/layout/gear1"/>
    <dgm:cxn modelId="{6609CD5F-5ADE-4491-86C5-3B4E7D50E06D}" type="presParOf" srcId="{04DA8B13-E3B5-4355-AC68-D699A0BE87D4}" destId="{D74F33C2-C52E-4147-9192-FEBEC92EE1BA}" srcOrd="10" destOrd="0" presId="urn:microsoft.com/office/officeart/2005/8/layout/gear1"/>
    <dgm:cxn modelId="{60E4CA13-9913-4120-A40D-5070B24CB68B}" type="presParOf" srcId="{04DA8B13-E3B5-4355-AC68-D699A0BE87D4}" destId="{516A23CE-E2B1-4392-AA93-2BB9623E8C41}" srcOrd="11" destOrd="0" presId="urn:microsoft.com/office/officeart/2005/8/layout/gear1"/>
    <dgm:cxn modelId="{8EB5298B-684A-4C45-89FB-393CE01E21B6}" type="presParOf" srcId="{04DA8B13-E3B5-4355-AC68-D699A0BE87D4}" destId="{DEAB5D83-C37C-4F4D-8D8A-301CA66810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410B80-4176-4084-97F1-5FA57B955E9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2F51111-96D2-4C1A-BCDF-E9617D35FD52}">
      <dgm:prSet phldrT="[文本]" custT="1"/>
      <dgm:spPr/>
      <dgm:t>
        <a:bodyPr/>
        <a:lstStyle/>
        <a:p>
          <a:r>
            <a:rPr lang="en-US" altLang="zh-CN" sz="2400" b="1" dirty="0" smtClean="0">
              <a:solidFill>
                <a:srgbClr val="00B0F0"/>
              </a:solidFill>
            </a:rPr>
            <a:t>W3C</a:t>
          </a:r>
          <a:r>
            <a:rPr lang="zh-CN" altLang="en-US" sz="2400" b="1" dirty="0" smtClean="0">
              <a:solidFill>
                <a:srgbClr val="00B0F0"/>
              </a:solidFill>
            </a:rPr>
            <a:t>团队</a:t>
          </a:r>
          <a:endParaRPr lang="en-US" altLang="zh-CN" sz="2400" b="1" dirty="0" smtClean="0">
            <a:solidFill>
              <a:srgbClr val="00B0F0"/>
            </a:solidFill>
          </a:endParaRPr>
        </a:p>
        <a:p>
          <a:r>
            <a:rPr lang="en-US" altLang="zh-CN" sz="2400" b="1" dirty="0" smtClean="0">
              <a:solidFill>
                <a:srgbClr val="00B0F0"/>
              </a:solidFill>
            </a:rPr>
            <a:t>Team</a:t>
          </a:r>
          <a:endParaRPr lang="zh-CN" altLang="en-US" sz="2400" b="1" dirty="0">
            <a:solidFill>
              <a:srgbClr val="00B0F0"/>
            </a:solidFill>
          </a:endParaRPr>
        </a:p>
      </dgm:t>
    </dgm:pt>
    <dgm:pt modelId="{7B849659-E17C-41B7-A643-36726D9D6CC6}" type="parTrans" cxnId="{06E1FB2A-3F29-4B58-B334-DCF63FA8B244}">
      <dgm:prSet/>
      <dgm:spPr/>
      <dgm:t>
        <a:bodyPr/>
        <a:lstStyle/>
        <a:p>
          <a:endParaRPr lang="zh-CN" altLang="en-US"/>
        </a:p>
      </dgm:t>
    </dgm:pt>
    <dgm:pt modelId="{42AA5434-EF23-4A24-B4B3-023925C8DC68}" type="sibTrans" cxnId="{06E1FB2A-3F29-4B58-B334-DCF63FA8B244}">
      <dgm:prSet/>
      <dgm:spPr/>
      <dgm:t>
        <a:bodyPr/>
        <a:lstStyle/>
        <a:p>
          <a:endParaRPr lang="zh-CN" altLang="en-US"/>
        </a:p>
      </dgm:t>
    </dgm:pt>
    <dgm:pt modelId="{EB44B3B9-02E4-4BF4-BF56-9F79935720F5}">
      <dgm:prSet custT="1"/>
      <dgm:spPr/>
      <dgm:t>
        <a:bodyPr/>
        <a:lstStyle/>
        <a:p>
          <a:r>
            <a:rPr lang="zh-CN" altLang="en-US" sz="2400" b="1" dirty="0" smtClean="0"/>
            <a:t>会员</a:t>
          </a:r>
          <a:endParaRPr lang="en-US" altLang="zh-CN" sz="2400" b="1" dirty="0" smtClean="0"/>
        </a:p>
        <a:p>
          <a:r>
            <a:rPr lang="en-US" altLang="zh-CN" sz="2400" b="1" dirty="0" smtClean="0"/>
            <a:t>Member</a:t>
          </a:r>
          <a:endParaRPr lang="zh-CN" altLang="en-US" sz="2400" b="1" dirty="0"/>
        </a:p>
      </dgm:t>
    </dgm:pt>
    <dgm:pt modelId="{E39D60A9-C1BA-4745-8D7B-A0EB764EE8CB}" type="parTrans" cxnId="{8C607181-F229-4C76-A892-EB2E52A91F16}">
      <dgm:prSet/>
      <dgm:spPr/>
      <dgm:t>
        <a:bodyPr/>
        <a:lstStyle/>
        <a:p>
          <a:endParaRPr lang="zh-CN" altLang="en-US"/>
        </a:p>
      </dgm:t>
    </dgm:pt>
    <dgm:pt modelId="{E0D3BF57-89AD-4CE3-BCAB-1F87D4DC3AED}" type="sibTrans" cxnId="{8C607181-F229-4C76-A892-EB2E52A91F16}">
      <dgm:prSet/>
      <dgm:spPr/>
      <dgm:t>
        <a:bodyPr/>
        <a:lstStyle/>
        <a:p>
          <a:endParaRPr lang="zh-CN" altLang="en-US"/>
        </a:p>
      </dgm:t>
    </dgm:pt>
    <dgm:pt modelId="{EE587D6A-EE1E-489C-B330-3730317BCA3B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00B0F0"/>
              </a:solidFill>
            </a:rPr>
            <a:t>Tim B Lee</a:t>
          </a:r>
          <a:endParaRPr lang="zh-CN" altLang="en-US" sz="2000" b="1" dirty="0">
            <a:solidFill>
              <a:srgbClr val="00B0F0"/>
            </a:solidFill>
          </a:endParaRPr>
        </a:p>
      </dgm:t>
    </dgm:pt>
    <dgm:pt modelId="{4FAA4DAB-8231-418A-9372-2A73D2118737}" type="parTrans" cxnId="{261BE6E7-DA83-48D9-9944-4A06695C4113}">
      <dgm:prSet/>
      <dgm:spPr/>
      <dgm:t>
        <a:bodyPr/>
        <a:lstStyle/>
        <a:p>
          <a:endParaRPr lang="zh-CN" altLang="en-US" b="1"/>
        </a:p>
      </dgm:t>
    </dgm:pt>
    <dgm:pt modelId="{472E868D-7C9C-47D7-9984-AA199B1735E6}" type="sibTrans" cxnId="{261BE6E7-DA83-48D9-9944-4A06695C4113}">
      <dgm:prSet/>
      <dgm:spPr/>
      <dgm:t>
        <a:bodyPr/>
        <a:lstStyle/>
        <a:p>
          <a:endParaRPr lang="zh-CN" altLang="en-US"/>
        </a:p>
      </dgm:t>
    </dgm:pt>
    <dgm:pt modelId="{DF328218-2C76-4DFE-AE6B-746420435C3F}">
      <dgm:prSet phldrT="[文本]" custT="1"/>
      <dgm:spPr/>
      <dgm:t>
        <a:bodyPr/>
        <a:lstStyle/>
        <a:p>
          <a:r>
            <a:rPr lang="zh-CN" altLang="en-US" sz="2000" b="1" dirty="0" smtClean="0"/>
            <a:t>董事会</a:t>
          </a:r>
          <a:endParaRPr lang="en-US" altLang="zh-CN" sz="2000" b="1" dirty="0" smtClean="0"/>
        </a:p>
        <a:p>
          <a:r>
            <a:rPr lang="en-US" altLang="zh-CN" sz="2000" b="1" dirty="0" smtClean="0"/>
            <a:t>Advisory Board</a:t>
          </a:r>
          <a:endParaRPr lang="zh-CN" altLang="en-US" sz="2000" b="1" dirty="0"/>
        </a:p>
      </dgm:t>
    </dgm:pt>
    <dgm:pt modelId="{FC2A5BB1-E158-4715-ADCD-901E3327CD37}" type="parTrans" cxnId="{09BC9CAE-7CD7-4A3F-9B98-A78FD37B3808}">
      <dgm:prSet/>
      <dgm:spPr/>
      <dgm:t>
        <a:bodyPr/>
        <a:lstStyle/>
        <a:p>
          <a:endParaRPr lang="zh-CN" altLang="en-US" b="1"/>
        </a:p>
      </dgm:t>
    </dgm:pt>
    <dgm:pt modelId="{44862B50-68C9-4FF6-9C63-625EE2FCDDB4}" type="sibTrans" cxnId="{09BC9CAE-7CD7-4A3F-9B98-A78FD37B3808}">
      <dgm:prSet/>
      <dgm:spPr/>
      <dgm:t>
        <a:bodyPr/>
        <a:lstStyle/>
        <a:p>
          <a:endParaRPr lang="zh-CN" altLang="en-US"/>
        </a:p>
      </dgm:t>
    </dgm:pt>
    <dgm:pt modelId="{A7A0AB72-7099-4292-A48D-7FC93DD5E66F}">
      <dgm:prSet custT="1"/>
      <dgm:spPr/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技术架构组</a:t>
          </a:r>
          <a:endParaRPr lang="en-US" altLang="zh-CN" sz="2400" b="1" dirty="0" smtClean="0">
            <a:solidFill>
              <a:srgbClr val="FF0000"/>
            </a:solidFill>
          </a:endParaRPr>
        </a:p>
        <a:p>
          <a:r>
            <a:rPr lang="en-US" altLang="zh-CN" sz="2400" b="1" dirty="0" smtClean="0">
              <a:solidFill>
                <a:srgbClr val="FF0000"/>
              </a:solidFill>
            </a:rPr>
            <a:t>TAG</a:t>
          </a:r>
          <a:endParaRPr lang="zh-CN" altLang="en-US" sz="2400" b="1" dirty="0">
            <a:solidFill>
              <a:srgbClr val="FF0000"/>
            </a:solidFill>
          </a:endParaRPr>
        </a:p>
      </dgm:t>
    </dgm:pt>
    <dgm:pt modelId="{A09616C4-78E4-464E-8032-28F5DC75E2C6}" type="parTrans" cxnId="{979919FD-0714-48A5-9D50-AFA8AEE694F8}">
      <dgm:prSet/>
      <dgm:spPr/>
      <dgm:t>
        <a:bodyPr/>
        <a:lstStyle/>
        <a:p>
          <a:endParaRPr lang="zh-CN" altLang="en-US"/>
        </a:p>
      </dgm:t>
    </dgm:pt>
    <dgm:pt modelId="{76EC2827-5858-490D-9595-E2BE8766B8FB}" type="sibTrans" cxnId="{979919FD-0714-48A5-9D50-AFA8AEE694F8}">
      <dgm:prSet/>
      <dgm:spPr/>
      <dgm:t>
        <a:bodyPr/>
        <a:lstStyle/>
        <a:p>
          <a:endParaRPr lang="zh-CN" altLang="en-US"/>
        </a:p>
      </dgm:t>
    </dgm:pt>
    <dgm:pt modelId="{B9DC8592-3E4E-4A51-B45F-C58DC2C05FD8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</a:rPr>
            <a:t>各类小组</a:t>
          </a:r>
          <a:endParaRPr lang="en-US" altLang="zh-CN" sz="2000" b="1" dirty="0" smtClean="0">
            <a:solidFill>
              <a:srgbClr val="FF0000"/>
            </a:solidFill>
          </a:endParaRPr>
        </a:p>
        <a:p>
          <a:r>
            <a:rPr lang="en-US" altLang="zh-CN" sz="2000" b="1" dirty="0" smtClean="0">
              <a:solidFill>
                <a:srgbClr val="FF0000"/>
              </a:solidFill>
            </a:rPr>
            <a:t>Chartered Groups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50F3C2AD-AD09-4907-A348-3AFC66A8AEA8}" type="parTrans" cxnId="{BFBF05DD-70AE-41D8-B7C4-51FFD830E82C}">
      <dgm:prSet/>
      <dgm:spPr/>
      <dgm:t>
        <a:bodyPr/>
        <a:lstStyle/>
        <a:p>
          <a:endParaRPr lang="zh-CN" altLang="en-US" b="1"/>
        </a:p>
      </dgm:t>
    </dgm:pt>
    <dgm:pt modelId="{4513DAC6-DC84-484E-A4EF-C47EB0701908}" type="sibTrans" cxnId="{BFBF05DD-70AE-41D8-B7C4-51FFD830E82C}">
      <dgm:prSet/>
      <dgm:spPr/>
      <dgm:t>
        <a:bodyPr/>
        <a:lstStyle/>
        <a:p>
          <a:endParaRPr lang="zh-CN" altLang="en-US"/>
        </a:p>
      </dgm:t>
    </dgm:pt>
    <dgm:pt modelId="{6159FC0F-1EAD-4079-920D-6E4188158D98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</a:rPr>
            <a:t>工作组</a:t>
          </a:r>
          <a:endParaRPr lang="en-US" altLang="zh-CN" sz="2000" b="1" dirty="0" smtClean="0">
            <a:solidFill>
              <a:srgbClr val="FF0000"/>
            </a:solidFill>
          </a:endParaRPr>
        </a:p>
        <a:p>
          <a:r>
            <a:rPr lang="en-US" altLang="zh-CN" sz="2000" b="1" dirty="0" smtClean="0">
              <a:solidFill>
                <a:srgbClr val="FF0000"/>
              </a:solidFill>
            </a:rPr>
            <a:t>Working Groups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28FA52CF-1E38-4C59-90D4-2F304B0D3B8E}" type="parTrans" cxnId="{12E18E09-E488-469A-AB18-1A1CB99D3DFA}">
      <dgm:prSet/>
      <dgm:spPr/>
      <dgm:t>
        <a:bodyPr/>
        <a:lstStyle/>
        <a:p>
          <a:endParaRPr lang="zh-CN" altLang="en-US" b="1"/>
        </a:p>
      </dgm:t>
    </dgm:pt>
    <dgm:pt modelId="{5DF3014E-02C5-4097-A805-A585A8BF4A87}" type="sibTrans" cxnId="{12E18E09-E488-469A-AB18-1A1CB99D3DFA}">
      <dgm:prSet/>
      <dgm:spPr/>
      <dgm:t>
        <a:bodyPr/>
        <a:lstStyle/>
        <a:p>
          <a:endParaRPr lang="zh-CN" altLang="en-US"/>
        </a:p>
      </dgm:t>
    </dgm:pt>
    <dgm:pt modelId="{02B49287-DE60-4514-8656-B4F5BB71D0DE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</a:rPr>
            <a:t>兴趣组</a:t>
          </a:r>
          <a:endParaRPr lang="en-US" altLang="zh-CN" sz="2000" b="1" dirty="0" smtClean="0">
            <a:solidFill>
              <a:srgbClr val="FF0000"/>
            </a:solidFill>
          </a:endParaRPr>
        </a:p>
        <a:p>
          <a:r>
            <a:rPr lang="en-US" altLang="zh-CN" sz="2000" b="1" dirty="0" smtClean="0">
              <a:solidFill>
                <a:srgbClr val="FF0000"/>
              </a:solidFill>
            </a:rPr>
            <a:t>Interested Groups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12627DC5-3148-4E37-B315-11BC7EFC12A5}" type="parTrans" cxnId="{3D1E4D1B-5DD8-4FBA-BA90-B14A00C2CDAA}">
      <dgm:prSet/>
      <dgm:spPr/>
      <dgm:t>
        <a:bodyPr/>
        <a:lstStyle/>
        <a:p>
          <a:endParaRPr lang="zh-CN" altLang="en-US" b="1"/>
        </a:p>
      </dgm:t>
    </dgm:pt>
    <dgm:pt modelId="{E41D8FA1-AC4F-4575-8FAD-FB49FDB89BDA}" type="sibTrans" cxnId="{3D1E4D1B-5DD8-4FBA-BA90-B14A00C2CDAA}">
      <dgm:prSet/>
      <dgm:spPr/>
      <dgm:t>
        <a:bodyPr/>
        <a:lstStyle/>
        <a:p>
          <a:endParaRPr lang="zh-CN" altLang="en-US"/>
        </a:p>
      </dgm:t>
    </dgm:pt>
    <dgm:pt modelId="{5A80CD70-F17C-4E79-89D0-0A0844EFF8BB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</a:rPr>
            <a:t>协调组</a:t>
          </a:r>
          <a:endParaRPr lang="en-US" altLang="zh-CN" sz="2000" b="1" dirty="0" smtClean="0">
            <a:solidFill>
              <a:srgbClr val="FF0000"/>
            </a:solidFill>
          </a:endParaRPr>
        </a:p>
        <a:p>
          <a:r>
            <a:rPr lang="en-US" altLang="zh-CN" sz="2000" b="1" dirty="0" smtClean="0">
              <a:solidFill>
                <a:srgbClr val="FF0000"/>
              </a:solidFill>
            </a:rPr>
            <a:t>Coordination Groups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9DBEED01-09C5-4178-B7E7-58DFB9A48E46}" type="parTrans" cxnId="{6EAA2021-0BFD-4D34-B2A0-705137308F6B}">
      <dgm:prSet/>
      <dgm:spPr/>
      <dgm:t>
        <a:bodyPr/>
        <a:lstStyle/>
        <a:p>
          <a:endParaRPr lang="zh-CN" altLang="en-US" b="1"/>
        </a:p>
      </dgm:t>
    </dgm:pt>
    <dgm:pt modelId="{D67FCBBC-2FE1-4FF8-A7A4-B5A22C55924A}" type="sibTrans" cxnId="{6EAA2021-0BFD-4D34-B2A0-705137308F6B}">
      <dgm:prSet/>
      <dgm:spPr/>
      <dgm:t>
        <a:bodyPr/>
        <a:lstStyle/>
        <a:p>
          <a:endParaRPr lang="zh-CN" altLang="en-US"/>
        </a:p>
      </dgm:t>
    </dgm:pt>
    <dgm:pt modelId="{C93800F0-C844-4DD4-8D47-BEBAE353EBE4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</a:rPr>
            <a:t>社区组</a:t>
          </a:r>
          <a:endParaRPr lang="en-US" altLang="zh-CN" sz="2000" b="1" dirty="0" smtClean="0">
            <a:solidFill>
              <a:srgbClr val="FF0000"/>
            </a:solidFill>
          </a:endParaRPr>
        </a:p>
        <a:p>
          <a:r>
            <a:rPr lang="en-US" altLang="zh-CN" sz="2000" b="1" dirty="0" smtClean="0">
              <a:solidFill>
                <a:srgbClr val="FF0000"/>
              </a:solidFill>
            </a:rPr>
            <a:t>Community Groups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DBB7ABB4-7A7A-4458-BAF8-B99A1EF723E8}" type="parTrans" cxnId="{BF591D26-A7B4-41BD-B64F-9BCC396865B3}">
      <dgm:prSet/>
      <dgm:spPr/>
      <dgm:t>
        <a:bodyPr/>
        <a:lstStyle/>
        <a:p>
          <a:endParaRPr lang="zh-CN" altLang="en-US" b="1"/>
        </a:p>
      </dgm:t>
    </dgm:pt>
    <dgm:pt modelId="{583002E0-5CFA-4F6F-9604-5B7E8DA27508}" type="sibTrans" cxnId="{BF591D26-A7B4-41BD-B64F-9BCC396865B3}">
      <dgm:prSet/>
      <dgm:spPr/>
      <dgm:t>
        <a:bodyPr/>
        <a:lstStyle/>
        <a:p>
          <a:endParaRPr lang="zh-CN" altLang="en-US"/>
        </a:p>
      </dgm:t>
    </dgm:pt>
    <dgm:pt modelId="{B9A9D140-1F8D-48E2-84D7-D84B142CE30A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</a:rPr>
            <a:t>商务组</a:t>
          </a:r>
          <a:endParaRPr lang="en-US" altLang="zh-CN" sz="2000" b="1" dirty="0" smtClean="0">
            <a:solidFill>
              <a:srgbClr val="FF0000"/>
            </a:solidFill>
          </a:endParaRPr>
        </a:p>
        <a:p>
          <a:r>
            <a:rPr lang="en-US" altLang="zh-CN" sz="2000" b="1" dirty="0" smtClean="0">
              <a:solidFill>
                <a:srgbClr val="FF0000"/>
              </a:solidFill>
            </a:rPr>
            <a:t>Business Groups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7658121D-590B-4D66-A33D-EFADE2506C91}" type="parTrans" cxnId="{18CB8EBD-B7BB-4825-9B26-44FA3BA050F5}">
      <dgm:prSet/>
      <dgm:spPr/>
      <dgm:t>
        <a:bodyPr/>
        <a:lstStyle/>
        <a:p>
          <a:endParaRPr lang="zh-CN" altLang="en-US" b="1"/>
        </a:p>
      </dgm:t>
    </dgm:pt>
    <dgm:pt modelId="{7D5A159E-9302-465B-A513-F157B05F407F}" type="sibTrans" cxnId="{18CB8EBD-B7BB-4825-9B26-44FA3BA050F5}">
      <dgm:prSet/>
      <dgm:spPr/>
      <dgm:t>
        <a:bodyPr/>
        <a:lstStyle/>
        <a:p>
          <a:endParaRPr lang="zh-CN" altLang="en-US"/>
        </a:p>
      </dgm:t>
    </dgm:pt>
    <dgm:pt modelId="{A8D6B3EF-8313-427F-B26F-4C1E7EBB65BB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00B0F0"/>
              </a:solidFill>
            </a:rPr>
            <a:t>W3C</a:t>
          </a:r>
          <a:r>
            <a:rPr lang="zh-CN" altLang="en-US" sz="2000" b="1" dirty="0" smtClean="0">
              <a:solidFill>
                <a:srgbClr val="00B0F0"/>
              </a:solidFill>
            </a:rPr>
            <a:t>管理层</a:t>
          </a:r>
          <a:endParaRPr lang="en-US" altLang="zh-CN" sz="2000" b="1" dirty="0" smtClean="0">
            <a:solidFill>
              <a:srgbClr val="00B0F0"/>
            </a:solidFill>
          </a:endParaRPr>
        </a:p>
        <a:p>
          <a:r>
            <a:rPr lang="en-US" altLang="zh-CN" sz="2000" b="1" dirty="0" smtClean="0">
              <a:solidFill>
                <a:srgbClr val="00B0F0"/>
              </a:solidFill>
            </a:rPr>
            <a:t>W3M</a:t>
          </a:r>
          <a:endParaRPr lang="zh-CN" altLang="en-US" sz="2000" b="1" dirty="0">
            <a:solidFill>
              <a:srgbClr val="00B0F0"/>
            </a:solidFill>
          </a:endParaRPr>
        </a:p>
      </dgm:t>
    </dgm:pt>
    <dgm:pt modelId="{ADDCAFE8-19EF-4D85-AE2B-47865329BE30}" type="parTrans" cxnId="{ED54430F-43CF-4539-B3D1-D0DB14E3FF79}">
      <dgm:prSet/>
      <dgm:spPr/>
      <dgm:t>
        <a:bodyPr/>
        <a:lstStyle/>
        <a:p>
          <a:endParaRPr lang="zh-CN" altLang="en-US" b="1"/>
        </a:p>
      </dgm:t>
    </dgm:pt>
    <dgm:pt modelId="{506FDD7C-4AC1-4914-98B8-DBE9EBCAC28F}" type="sibTrans" cxnId="{ED54430F-43CF-4539-B3D1-D0DB14E3FF79}">
      <dgm:prSet/>
      <dgm:spPr/>
      <dgm:t>
        <a:bodyPr/>
        <a:lstStyle/>
        <a:p>
          <a:endParaRPr lang="zh-CN" altLang="en-US"/>
        </a:p>
      </dgm:t>
    </dgm:pt>
    <dgm:pt modelId="{59AAD95F-9AC4-4364-82CA-C6BF3CB40830}">
      <dgm:prSet custT="1"/>
      <dgm:spPr/>
      <dgm:t>
        <a:bodyPr/>
        <a:lstStyle/>
        <a:p>
          <a:r>
            <a:rPr lang="zh-CN" altLang="en-US" sz="2000" b="1" dirty="0" smtClean="0"/>
            <a:t>顾问委员会</a:t>
          </a:r>
          <a:endParaRPr lang="en-US" altLang="zh-CN" sz="2000" b="1" dirty="0" smtClean="0"/>
        </a:p>
        <a:p>
          <a:r>
            <a:rPr lang="en-US" altLang="zh-CN" sz="2000" b="1" dirty="0" smtClean="0"/>
            <a:t>Advisory Committee</a:t>
          </a:r>
          <a:endParaRPr lang="zh-CN" altLang="en-US" sz="2000" b="1" dirty="0"/>
        </a:p>
      </dgm:t>
    </dgm:pt>
    <dgm:pt modelId="{9FAFA80B-CACD-42A2-B926-B3D5ED52A425}" type="parTrans" cxnId="{CBD8281B-1D09-44C8-B21C-F77408B2976B}">
      <dgm:prSet/>
      <dgm:spPr/>
      <dgm:t>
        <a:bodyPr/>
        <a:lstStyle/>
        <a:p>
          <a:endParaRPr lang="zh-CN" altLang="en-US" b="1"/>
        </a:p>
      </dgm:t>
    </dgm:pt>
    <dgm:pt modelId="{29232B47-2CB3-416F-A2C0-D48A515B018F}" type="sibTrans" cxnId="{CBD8281B-1D09-44C8-B21C-F77408B2976B}">
      <dgm:prSet/>
      <dgm:spPr/>
      <dgm:t>
        <a:bodyPr/>
        <a:lstStyle/>
        <a:p>
          <a:endParaRPr lang="zh-CN" altLang="en-US"/>
        </a:p>
      </dgm:t>
    </dgm:pt>
    <dgm:pt modelId="{5A42FF97-18FC-445E-8A88-5CA8A1DC82CE}" type="pres">
      <dgm:prSet presAssocID="{9F410B80-4176-4084-97F1-5FA57B955E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670E5CF-AA15-4674-AA66-D0251D0B36E6}" type="pres">
      <dgm:prSet presAssocID="{42F51111-96D2-4C1A-BCDF-E9617D35FD52}" presName="hierRoot1" presStyleCnt="0"/>
      <dgm:spPr/>
      <dgm:t>
        <a:bodyPr/>
        <a:lstStyle/>
        <a:p>
          <a:endParaRPr lang="zh-CN" altLang="en-US"/>
        </a:p>
      </dgm:t>
    </dgm:pt>
    <dgm:pt modelId="{3CD8CE97-795B-48CE-91C8-AB0482E210FE}" type="pres">
      <dgm:prSet presAssocID="{42F51111-96D2-4C1A-BCDF-E9617D35FD52}" presName="composite" presStyleCnt="0"/>
      <dgm:spPr/>
      <dgm:t>
        <a:bodyPr/>
        <a:lstStyle/>
        <a:p>
          <a:endParaRPr lang="zh-CN" altLang="en-US"/>
        </a:p>
      </dgm:t>
    </dgm:pt>
    <dgm:pt modelId="{44F8C017-B873-4A3A-8C75-AE272C2E565D}" type="pres">
      <dgm:prSet presAssocID="{42F51111-96D2-4C1A-BCDF-E9617D35FD52}" presName="background" presStyleLbl="node0" presStyleIdx="0" presStyleCnt="3"/>
      <dgm:spPr/>
      <dgm:t>
        <a:bodyPr/>
        <a:lstStyle/>
        <a:p>
          <a:endParaRPr lang="zh-CN" altLang="en-US"/>
        </a:p>
      </dgm:t>
    </dgm:pt>
    <dgm:pt modelId="{1FF6B94F-3CBC-41E0-ADD5-F6CAFFF2D693}" type="pres">
      <dgm:prSet presAssocID="{42F51111-96D2-4C1A-BCDF-E9617D35FD52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5A85068-DD15-4552-B0F9-D2DC921AE6BB}" type="pres">
      <dgm:prSet presAssocID="{42F51111-96D2-4C1A-BCDF-E9617D35FD52}" presName="hierChild2" presStyleCnt="0"/>
      <dgm:spPr/>
      <dgm:t>
        <a:bodyPr/>
        <a:lstStyle/>
        <a:p>
          <a:endParaRPr lang="zh-CN" altLang="en-US"/>
        </a:p>
      </dgm:t>
    </dgm:pt>
    <dgm:pt modelId="{86A79683-0E95-424B-B769-4C04717655A9}" type="pres">
      <dgm:prSet presAssocID="{4FAA4DAB-8231-418A-9372-2A73D2118737}" presName="Name10" presStyleLbl="parChTrans1D2" presStyleIdx="0" presStyleCnt="5"/>
      <dgm:spPr/>
      <dgm:t>
        <a:bodyPr/>
        <a:lstStyle/>
        <a:p>
          <a:endParaRPr lang="zh-CN" altLang="en-US"/>
        </a:p>
      </dgm:t>
    </dgm:pt>
    <dgm:pt modelId="{54E52B9B-8929-4CD7-888E-C1BAA284A595}" type="pres">
      <dgm:prSet presAssocID="{EE587D6A-EE1E-489C-B330-3730317BCA3B}" presName="hierRoot2" presStyleCnt="0"/>
      <dgm:spPr/>
      <dgm:t>
        <a:bodyPr/>
        <a:lstStyle/>
        <a:p>
          <a:endParaRPr lang="zh-CN" altLang="en-US"/>
        </a:p>
      </dgm:t>
    </dgm:pt>
    <dgm:pt modelId="{769C682B-FE03-4296-A22E-08C22F8517C5}" type="pres">
      <dgm:prSet presAssocID="{EE587D6A-EE1E-489C-B330-3730317BCA3B}" presName="composite2" presStyleCnt="0"/>
      <dgm:spPr/>
      <dgm:t>
        <a:bodyPr/>
        <a:lstStyle/>
        <a:p>
          <a:endParaRPr lang="zh-CN" altLang="en-US"/>
        </a:p>
      </dgm:t>
    </dgm:pt>
    <dgm:pt modelId="{BD5D4A12-7AF8-43A8-85E6-FAD7FE7DE690}" type="pres">
      <dgm:prSet presAssocID="{EE587D6A-EE1E-489C-B330-3730317BCA3B}" presName="background2" presStyleLbl="node2" presStyleIdx="0" presStyleCnt="5"/>
      <dgm:spPr/>
      <dgm:t>
        <a:bodyPr/>
        <a:lstStyle/>
        <a:p>
          <a:endParaRPr lang="zh-CN" altLang="en-US"/>
        </a:p>
      </dgm:t>
    </dgm:pt>
    <dgm:pt modelId="{5872EB8F-3F5C-45F1-83C5-091D1462CFF8}" type="pres">
      <dgm:prSet presAssocID="{EE587D6A-EE1E-489C-B330-3730317BCA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999DD0-3883-4F0D-B7EE-625E73137026}" type="pres">
      <dgm:prSet presAssocID="{EE587D6A-EE1E-489C-B330-3730317BCA3B}" presName="hierChild3" presStyleCnt="0"/>
      <dgm:spPr/>
      <dgm:t>
        <a:bodyPr/>
        <a:lstStyle/>
        <a:p>
          <a:endParaRPr lang="zh-CN" altLang="en-US"/>
        </a:p>
      </dgm:t>
    </dgm:pt>
    <dgm:pt modelId="{6DEED961-7BA1-4819-915B-3013E6BA36CB}" type="pres">
      <dgm:prSet presAssocID="{ADDCAFE8-19EF-4D85-AE2B-47865329BE30}" presName="Name10" presStyleLbl="parChTrans1D2" presStyleIdx="1" presStyleCnt="5"/>
      <dgm:spPr/>
      <dgm:t>
        <a:bodyPr/>
        <a:lstStyle/>
        <a:p>
          <a:endParaRPr lang="zh-CN" altLang="en-US"/>
        </a:p>
      </dgm:t>
    </dgm:pt>
    <dgm:pt modelId="{EDF6481D-E770-4E88-8FEC-75C10F43E8C6}" type="pres">
      <dgm:prSet presAssocID="{A8D6B3EF-8313-427F-B26F-4C1E7EBB65BB}" presName="hierRoot2" presStyleCnt="0"/>
      <dgm:spPr/>
      <dgm:t>
        <a:bodyPr/>
        <a:lstStyle/>
        <a:p>
          <a:endParaRPr lang="zh-CN" altLang="en-US"/>
        </a:p>
      </dgm:t>
    </dgm:pt>
    <dgm:pt modelId="{BBA9182B-8CAB-4DE9-BD6F-F09E69A90928}" type="pres">
      <dgm:prSet presAssocID="{A8D6B3EF-8313-427F-B26F-4C1E7EBB65BB}" presName="composite2" presStyleCnt="0"/>
      <dgm:spPr/>
      <dgm:t>
        <a:bodyPr/>
        <a:lstStyle/>
        <a:p>
          <a:endParaRPr lang="zh-CN" altLang="en-US"/>
        </a:p>
      </dgm:t>
    </dgm:pt>
    <dgm:pt modelId="{5B8F0FA4-A47F-4986-A4A8-0086A08F500C}" type="pres">
      <dgm:prSet presAssocID="{A8D6B3EF-8313-427F-B26F-4C1E7EBB65BB}" presName="background2" presStyleLbl="node2" presStyleIdx="1" presStyleCnt="5"/>
      <dgm:spPr/>
      <dgm:t>
        <a:bodyPr/>
        <a:lstStyle/>
        <a:p>
          <a:endParaRPr lang="zh-CN" altLang="en-US"/>
        </a:p>
      </dgm:t>
    </dgm:pt>
    <dgm:pt modelId="{271E93CB-3DBD-4336-B805-3451F3E215C8}" type="pres">
      <dgm:prSet presAssocID="{A8D6B3EF-8313-427F-B26F-4C1E7EBB65B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6879503-E939-4809-9E8B-3420D4A74EE0}" type="pres">
      <dgm:prSet presAssocID="{A8D6B3EF-8313-427F-B26F-4C1E7EBB65BB}" presName="hierChild3" presStyleCnt="0"/>
      <dgm:spPr/>
      <dgm:t>
        <a:bodyPr/>
        <a:lstStyle/>
        <a:p>
          <a:endParaRPr lang="zh-CN" altLang="en-US"/>
        </a:p>
      </dgm:t>
    </dgm:pt>
    <dgm:pt modelId="{07B87DD6-430B-48B6-81DC-1E0D7AF9E0DE}" type="pres">
      <dgm:prSet presAssocID="{A7A0AB72-7099-4292-A48D-7FC93DD5E66F}" presName="hierRoot1" presStyleCnt="0"/>
      <dgm:spPr/>
      <dgm:t>
        <a:bodyPr/>
        <a:lstStyle/>
        <a:p>
          <a:endParaRPr lang="zh-CN" altLang="en-US"/>
        </a:p>
      </dgm:t>
    </dgm:pt>
    <dgm:pt modelId="{27EF387C-2218-4183-B411-1113C7B1D5E2}" type="pres">
      <dgm:prSet presAssocID="{A7A0AB72-7099-4292-A48D-7FC93DD5E66F}" presName="composite" presStyleCnt="0"/>
      <dgm:spPr/>
      <dgm:t>
        <a:bodyPr/>
        <a:lstStyle/>
        <a:p>
          <a:endParaRPr lang="zh-CN" altLang="en-US"/>
        </a:p>
      </dgm:t>
    </dgm:pt>
    <dgm:pt modelId="{519C1B60-EB4E-4822-80AB-97D809E323EA}" type="pres">
      <dgm:prSet presAssocID="{A7A0AB72-7099-4292-A48D-7FC93DD5E66F}" presName="background" presStyleLbl="node0" presStyleIdx="1" presStyleCnt="3"/>
      <dgm:spPr/>
      <dgm:t>
        <a:bodyPr/>
        <a:lstStyle/>
        <a:p>
          <a:endParaRPr lang="zh-CN" altLang="en-US"/>
        </a:p>
      </dgm:t>
    </dgm:pt>
    <dgm:pt modelId="{13BE3C32-2575-4604-B9AC-29C523AC6791}" type="pres">
      <dgm:prSet presAssocID="{A7A0AB72-7099-4292-A48D-7FC93DD5E66F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034E0F-081F-4D2C-B7A2-100EB0451B22}" type="pres">
      <dgm:prSet presAssocID="{A7A0AB72-7099-4292-A48D-7FC93DD5E66F}" presName="hierChild2" presStyleCnt="0"/>
      <dgm:spPr/>
      <dgm:t>
        <a:bodyPr/>
        <a:lstStyle/>
        <a:p>
          <a:endParaRPr lang="zh-CN" altLang="en-US"/>
        </a:p>
      </dgm:t>
    </dgm:pt>
    <dgm:pt modelId="{738F3014-F1F9-4F42-99B9-472FACEBA65D}" type="pres">
      <dgm:prSet presAssocID="{50F3C2AD-AD09-4907-A348-3AFC66A8AEA8}" presName="Name10" presStyleLbl="parChTrans1D2" presStyleIdx="2" presStyleCnt="5"/>
      <dgm:spPr/>
      <dgm:t>
        <a:bodyPr/>
        <a:lstStyle/>
        <a:p>
          <a:endParaRPr lang="zh-CN" altLang="en-US"/>
        </a:p>
      </dgm:t>
    </dgm:pt>
    <dgm:pt modelId="{E47A81E4-CFA8-4E9B-99B3-9CF41E7B3B4F}" type="pres">
      <dgm:prSet presAssocID="{B9DC8592-3E4E-4A51-B45F-C58DC2C05FD8}" presName="hierRoot2" presStyleCnt="0"/>
      <dgm:spPr/>
      <dgm:t>
        <a:bodyPr/>
        <a:lstStyle/>
        <a:p>
          <a:endParaRPr lang="zh-CN" altLang="en-US"/>
        </a:p>
      </dgm:t>
    </dgm:pt>
    <dgm:pt modelId="{F93C9B75-4A69-45A1-8574-996BA4E742AB}" type="pres">
      <dgm:prSet presAssocID="{B9DC8592-3E4E-4A51-B45F-C58DC2C05FD8}" presName="composite2" presStyleCnt="0"/>
      <dgm:spPr/>
      <dgm:t>
        <a:bodyPr/>
        <a:lstStyle/>
        <a:p>
          <a:endParaRPr lang="zh-CN" altLang="en-US"/>
        </a:p>
      </dgm:t>
    </dgm:pt>
    <dgm:pt modelId="{D812F354-1857-4CA9-A302-60B3B79C93DE}" type="pres">
      <dgm:prSet presAssocID="{B9DC8592-3E4E-4A51-B45F-C58DC2C05FD8}" presName="background2" presStyleLbl="node2" presStyleIdx="2" presStyleCnt="5"/>
      <dgm:spPr/>
      <dgm:t>
        <a:bodyPr/>
        <a:lstStyle/>
        <a:p>
          <a:endParaRPr lang="zh-CN" altLang="en-US"/>
        </a:p>
      </dgm:t>
    </dgm:pt>
    <dgm:pt modelId="{AC9405DA-E3EC-420E-9F28-75422DA37169}" type="pres">
      <dgm:prSet presAssocID="{B9DC8592-3E4E-4A51-B45F-C58DC2C05FD8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A514054-B732-463A-956F-FB1CA89F749B}" type="pres">
      <dgm:prSet presAssocID="{B9DC8592-3E4E-4A51-B45F-C58DC2C05FD8}" presName="hierChild3" presStyleCnt="0"/>
      <dgm:spPr/>
      <dgm:t>
        <a:bodyPr/>
        <a:lstStyle/>
        <a:p>
          <a:endParaRPr lang="zh-CN" altLang="en-US"/>
        </a:p>
      </dgm:t>
    </dgm:pt>
    <dgm:pt modelId="{FD592EDA-04DC-4760-86AD-92CC849B05E0}" type="pres">
      <dgm:prSet presAssocID="{28FA52CF-1E38-4C59-90D4-2F304B0D3B8E}" presName="Name17" presStyleLbl="parChTrans1D3" presStyleIdx="0" presStyleCnt="5"/>
      <dgm:spPr/>
      <dgm:t>
        <a:bodyPr/>
        <a:lstStyle/>
        <a:p>
          <a:endParaRPr lang="zh-CN" altLang="en-US"/>
        </a:p>
      </dgm:t>
    </dgm:pt>
    <dgm:pt modelId="{51E477ED-442B-4F73-8EC1-1B886FA170AF}" type="pres">
      <dgm:prSet presAssocID="{6159FC0F-1EAD-4079-920D-6E4188158D98}" presName="hierRoot3" presStyleCnt="0"/>
      <dgm:spPr/>
      <dgm:t>
        <a:bodyPr/>
        <a:lstStyle/>
        <a:p>
          <a:endParaRPr lang="zh-CN" altLang="en-US"/>
        </a:p>
      </dgm:t>
    </dgm:pt>
    <dgm:pt modelId="{C4B0FE6F-F89B-49A2-BD22-4ED023D8BE90}" type="pres">
      <dgm:prSet presAssocID="{6159FC0F-1EAD-4079-920D-6E4188158D98}" presName="composite3" presStyleCnt="0"/>
      <dgm:spPr/>
      <dgm:t>
        <a:bodyPr/>
        <a:lstStyle/>
        <a:p>
          <a:endParaRPr lang="zh-CN" altLang="en-US"/>
        </a:p>
      </dgm:t>
    </dgm:pt>
    <dgm:pt modelId="{8AE033F2-1755-40B7-965A-B7C1486FFE35}" type="pres">
      <dgm:prSet presAssocID="{6159FC0F-1EAD-4079-920D-6E4188158D98}" presName="background3" presStyleLbl="node3" presStyleIdx="0" presStyleCnt="5"/>
      <dgm:spPr/>
      <dgm:t>
        <a:bodyPr/>
        <a:lstStyle/>
        <a:p>
          <a:endParaRPr lang="zh-CN" altLang="en-US"/>
        </a:p>
      </dgm:t>
    </dgm:pt>
    <dgm:pt modelId="{DA60F30C-AF0A-42A7-BC75-424A7A55425F}" type="pres">
      <dgm:prSet presAssocID="{6159FC0F-1EAD-4079-920D-6E4188158D98}" presName="text3" presStyleLbl="fgAcc3" presStyleIdx="0" presStyleCnt="5" custScaleX="1389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1CD0C20-B080-49E1-9EEC-1EAF52959DF8}" type="pres">
      <dgm:prSet presAssocID="{6159FC0F-1EAD-4079-920D-6E4188158D98}" presName="hierChild4" presStyleCnt="0"/>
      <dgm:spPr/>
      <dgm:t>
        <a:bodyPr/>
        <a:lstStyle/>
        <a:p>
          <a:endParaRPr lang="zh-CN" altLang="en-US"/>
        </a:p>
      </dgm:t>
    </dgm:pt>
    <dgm:pt modelId="{7C70F7C9-538B-4C20-B311-2989A559F392}" type="pres">
      <dgm:prSet presAssocID="{12627DC5-3148-4E37-B315-11BC7EFC12A5}" presName="Name17" presStyleLbl="parChTrans1D3" presStyleIdx="1" presStyleCnt="5"/>
      <dgm:spPr/>
      <dgm:t>
        <a:bodyPr/>
        <a:lstStyle/>
        <a:p>
          <a:endParaRPr lang="zh-CN" altLang="en-US"/>
        </a:p>
      </dgm:t>
    </dgm:pt>
    <dgm:pt modelId="{4085C6AF-3B45-45DF-A4DF-B3DAD7FA055B}" type="pres">
      <dgm:prSet presAssocID="{02B49287-DE60-4514-8656-B4F5BB71D0DE}" presName="hierRoot3" presStyleCnt="0"/>
      <dgm:spPr/>
      <dgm:t>
        <a:bodyPr/>
        <a:lstStyle/>
        <a:p>
          <a:endParaRPr lang="zh-CN" altLang="en-US"/>
        </a:p>
      </dgm:t>
    </dgm:pt>
    <dgm:pt modelId="{D610B94E-6B8D-4052-98B1-C7DDCE94C10C}" type="pres">
      <dgm:prSet presAssocID="{02B49287-DE60-4514-8656-B4F5BB71D0DE}" presName="composite3" presStyleCnt="0"/>
      <dgm:spPr/>
      <dgm:t>
        <a:bodyPr/>
        <a:lstStyle/>
        <a:p>
          <a:endParaRPr lang="zh-CN" altLang="en-US"/>
        </a:p>
      </dgm:t>
    </dgm:pt>
    <dgm:pt modelId="{DD797922-FE2A-4DDB-9865-46549ABA78A4}" type="pres">
      <dgm:prSet presAssocID="{02B49287-DE60-4514-8656-B4F5BB71D0DE}" presName="background3" presStyleLbl="node3" presStyleIdx="1" presStyleCnt="5"/>
      <dgm:spPr/>
      <dgm:t>
        <a:bodyPr/>
        <a:lstStyle/>
        <a:p>
          <a:endParaRPr lang="zh-CN" altLang="en-US"/>
        </a:p>
      </dgm:t>
    </dgm:pt>
    <dgm:pt modelId="{ADB6535D-4BBC-4E9B-9D78-1DAE4419A7FE}" type="pres">
      <dgm:prSet presAssocID="{02B49287-DE60-4514-8656-B4F5BB71D0D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63EED43-AF72-4514-B707-9F87A41606BF}" type="pres">
      <dgm:prSet presAssocID="{02B49287-DE60-4514-8656-B4F5BB71D0DE}" presName="hierChild4" presStyleCnt="0"/>
      <dgm:spPr/>
      <dgm:t>
        <a:bodyPr/>
        <a:lstStyle/>
        <a:p>
          <a:endParaRPr lang="zh-CN" altLang="en-US"/>
        </a:p>
      </dgm:t>
    </dgm:pt>
    <dgm:pt modelId="{98E62AAC-19EB-40A5-A323-9B4AFFFBBBF5}" type="pres">
      <dgm:prSet presAssocID="{9DBEED01-09C5-4178-B7E7-58DFB9A48E46}" presName="Name17" presStyleLbl="parChTrans1D3" presStyleIdx="2" presStyleCnt="5"/>
      <dgm:spPr/>
      <dgm:t>
        <a:bodyPr/>
        <a:lstStyle/>
        <a:p>
          <a:endParaRPr lang="zh-CN" altLang="en-US"/>
        </a:p>
      </dgm:t>
    </dgm:pt>
    <dgm:pt modelId="{704D248B-896E-40B1-91B6-E547DE60BDD0}" type="pres">
      <dgm:prSet presAssocID="{5A80CD70-F17C-4E79-89D0-0A0844EFF8BB}" presName="hierRoot3" presStyleCnt="0"/>
      <dgm:spPr/>
      <dgm:t>
        <a:bodyPr/>
        <a:lstStyle/>
        <a:p>
          <a:endParaRPr lang="zh-CN" altLang="en-US"/>
        </a:p>
      </dgm:t>
    </dgm:pt>
    <dgm:pt modelId="{71347B7A-B902-4589-96C6-7A6DCFECCE0F}" type="pres">
      <dgm:prSet presAssocID="{5A80CD70-F17C-4E79-89D0-0A0844EFF8BB}" presName="composite3" presStyleCnt="0"/>
      <dgm:spPr/>
      <dgm:t>
        <a:bodyPr/>
        <a:lstStyle/>
        <a:p>
          <a:endParaRPr lang="zh-CN" altLang="en-US"/>
        </a:p>
      </dgm:t>
    </dgm:pt>
    <dgm:pt modelId="{15E44BE6-87B3-4109-A68F-9CB00390C7F9}" type="pres">
      <dgm:prSet presAssocID="{5A80CD70-F17C-4E79-89D0-0A0844EFF8BB}" presName="background3" presStyleLbl="node3" presStyleIdx="2" presStyleCnt="5"/>
      <dgm:spPr/>
      <dgm:t>
        <a:bodyPr/>
        <a:lstStyle/>
        <a:p>
          <a:endParaRPr lang="zh-CN" altLang="en-US"/>
        </a:p>
      </dgm:t>
    </dgm:pt>
    <dgm:pt modelId="{511E7F76-AD88-4A49-90A0-F17085ADDDE5}" type="pres">
      <dgm:prSet presAssocID="{5A80CD70-F17C-4E79-89D0-0A0844EFF8B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BBAE9FC-6143-4D67-B21D-18BC1EF866C4}" type="pres">
      <dgm:prSet presAssocID="{5A80CD70-F17C-4E79-89D0-0A0844EFF8BB}" presName="hierChild4" presStyleCnt="0"/>
      <dgm:spPr/>
      <dgm:t>
        <a:bodyPr/>
        <a:lstStyle/>
        <a:p>
          <a:endParaRPr lang="zh-CN" altLang="en-US"/>
        </a:p>
      </dgm:t>
    </dgm:pt>
    <dgm:pt modelId="{D89CAC3E-6A38-49DD-991C-E44B6576F502}" type="pres">
      <dgm:prSet presAssocID="{DBB7ABB4-7A7A-4458-BAF8-B99A1EF723E8}" presName="Name17" presStyleLbl="parChTrans1D3" presStyleIdx="3" presStyleCnt="5"/>
      <dgm:spPr/>
      <dgm:t>
        <a:bodyPr/>
        <a:lstStyle/>
        <a:p>
          <a:endParaRPr lang="zh-CN" altLang="en-US"/>
        </a:p>
      </dgm:t>
    </dgm:pt>
    <dgm:pt modelId="{4F2E643D-6AF7-47B7-A845-B6602ECE37FD}" type="pres">
      <dgm:prSet presAssocID="{C93800F0-C844-4DD4-8D47-BEBAE353EBE4}" presName="hierRoot3" presStyleCnt="0"/>
      <dgm:spPr/>
      <dgm:t>
        <a:bodyPr/>
        <a:lstStyle/>
        <a:p>
          <a:endParaRPr lang="zh-CN" altLang="en-US"/>
        </a:p>
      </dgm:t>
    </dgm:pt>
    <dgm:pt modelId="{5A2B2470-C952-42D4-9FEF-F247D66C08D4}" type="pres">
      <dgm:prSet presAssocID="{C93800F0-C844-4DD4-8D47-BEBAE353EBE4}" presName="composite3" presStyleCnt="0"/>
      <dgm:spPr/>
      <dgm:t>
        <a:bodyPr/>
        <a:lstStyle/>
        <a:p>
          <a:endParaRPr lang="zh-CN" altLang="en-US"/>
        </a:p>
      </dgm:t>
    </dgm:pt>
    <dgm:pt modelId="{75AD5BBB-FD46-495C-B068-45E3731008D4}" type="pres">
      <dgm:prSet presAssocID="{C93800F0-C844-4DD4-8D47-BEBAE353EBE4}" presName="background3" presStyleLbl="node3" presStyleIdx="3" presStyleCnt="5"/>
      <dgm:spPr/>
      <dgm:t>
        <a:bodyPr/>
        <a:lstStyle/>
        <a:p>
          <a:endParaRPr lang="zh-CN" altLang="en-US"/>
        </a:p>
      </dgm:t>
    </dgm:pt>
    <dgm:pt modelId="{746A93B1-2C10-4B41-89DE-F6FF3B4ED56F}" type="pres">
      <dgm:prSet presAssocID="{C93800F0-C844-4DD4-8D47-BEBAE353EBE4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1E603E-AB7B-4354-843B-12EC5548DA61}" type="pres">
      <dgm:prSet presAssocID="{C93800F0-C844-4DD4-8D47-BEBAE353EBE4}" presName="hierChild4" presStyleCnt="0"/>
      <dgm:spPr/>
      <dgm:t>
        <a:bodyPr/>
        <a:lstStyle/>
        <a:p>
          <a:endParaRPr lang="zh-CN" altLang="en-US"/>
        </a:p>
      </dgm:t>
    </dgm:pt>
    <dgm:pt modelId="{D9828AA4-A030-4D70-82FB-D59684CEEE87}" type="pres">
      <dgm:prSet presAssocID="{7658121D-590B-4D66-A33D-EFADE2506C91}" presName="Name17" presStyleLbl="parChTrans1D3" presStyleIdx="4" presStyleCnt="5"/>
      <dgm:spPr/>
      <dgm:t>
        <a:bodyPr/>
        <a:lstStyle/>
        <a:p>
          <a:endParaRPr lang="zh-CN" altLang="en-US"/>
        </a:p>
      </dgm:t>
    </dgm:pt>
    <dgm:pt modelId="{D8AC8304-1C22-4B80-AD95-06BD0767F2D2}" type="pres">
      <dgm:prSet presAssocID="{B9A9D140-1F8D-48E2-84D7-D84B142CE30A}" presName="hierRoot3" presStyleCnt="0"/>
      <dgm:spPr/>
      <dgm:t>
        <a:bodyPr/>
        <a:lstStyle/>
        <a:p>
          <a:endParaRPr lang="zh-CN" altLang="en-US"/>
        </a:p>
      </dgm:t>
    </dgm:pt>
    <dgm:pt modelId="{F73EFEF8-D68E-4EF6-BE72-683E289BC9F2}" type="pres">
      <dgm:prSet presAssocID="{B9A9D140-1F8D-48E2-84D7-D84B142CE30A}" presName="composite3" presStyleCnt="0"/>
      <dgm:spPr/>
      <dgm:t>
        <a:bodyPr/>
        <a:lstStyle/>
        <a:p>
          <a:endParaRPr lang="zh-CN" altLang="en-US"/>
        </a:p>
      </dgm:t>
    </dgm:pt>
    <dgm:pt modelId="{BAD8D801-3FBD-4204-AE2E-A520748B4E0A}" type="pres">
      <dgm:prSet presAssocID="{B9A9D140-1F8D-48E2-84D7-D84B142CE30A}" presName="background3" presStyleLbl="node3" presStyleIdx="4" presStyleCnt="5"/>
      <dgm:spPr/>
      <dgm:t>
        <a:bodyPr/>
        <a:lstStyle/>
        <a:p>
          <a:endParaRPr lang="zh-CN" altLang="en-US"/>
        </a:p>
      </dgm:t>
    </dgm:pt>
    <dgm:pt modelId="{3960845B-7ECE-4412-8098-CEF941CACDD4}" type="pres">
      <dgm:prSet presAssocID="{B9A9D140-1F8D-48E2-84D7-D84B142CE30A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00156F9-6768-4E52-8BCC-A3F11B5201E2}" type="pres">
      <dgm:prSet presAssocID="{B9A9D140-1F8D-48E2-84D7-D84B142CE30A}" presName="hierChild4" presStyleCnt="0"/>
      <dgm:spPr/>
      <dgm:t>
        <a:bodyPr/>
        <a:lstStyle/>
        <a:p>
          <a:endParaRPr lang="zh-CN" altLang="en-US"/>
        </a:p>
      </dgm:t>
    </dgm:pt>
    <dgm:pt modelId="{AEEFB312-68AF-4A97-BA2E-62C715E04F76}" type="pres">
      <dgm:prSet presAssocID="{EB44B3B9-02E4-4BF4-BF56-9F79935720F5}" presName="hierRoot1" presStyleCnt="0"/>
      <dgm:spPr/>
      <dgm:t>
        <a:bodyPr/>
        <a:lstStyle/>
        <a:p>
          <a:endParaRPr lang="zh-CN" altLang="en-US"/>
        </a:p>
      </dgm:t>
    </dgm:pt>
    <dgm:pt modelId="{8D447C5D-424E-432E-8DB9-E63003E5D5E9}" type="pres">
      <dgm:prSet presAssocID="{EB44B3B9-02E4-4BF4-BF56-9F79935720F5}" presName="composite" presStyleCnt="0"/>
      <dgm:spPr/>
      <dgm:t>
        <a:bodyPr/>
        <a:lstStyle/>
        <a:p>
          <a:endParaRPr lang="zh-CN" altLang="en-US"/>
        </a:p>
      </dgm:t>
    </dgm:pt>
    <dgm:pt modelId="{5CEEEFBF-6B03-4E1D-9C3C-2739BF080F5C}" type="pres">
      <dgm:prSet presAssocID="{EB44B3B9-02E4-4BF4-BF56-9F79935720F5}" presName="background" presStyleLbl="node0" presStyleIdx="2" presStyleCnt="3"/>
      <dgm:spPr/>
      <dgm:t>
        <a:bodyPr/>
        <a:lstStyle/>
        <a:p>
          <a:endParaRPr lang="zh-CN" altLang="en-US"/>
        </a:p>
      </dgm:t>
    </dgm:pt>
    <dgm:pt modelId="{5C8AC349-D76C-443E-A00B-B0D76BB29E67}" type="pres">
      <dgm:prSet presAssocID="{EB44B3B9-02E4-4BF4-BF56-9F79935720F5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43DD80-8D41-4A23-8DD6-5AEFD57EE0D5}" type="pres">
      <dgm:prSet presAssocID="{EB44B3B9-02E4-4BF4-BF56-9F79935720F5}" presName="hierChild2" presStyleCnt="0"/>
      <dgm:spPr/>
      <dgm:t>
        <a:bodyPr/>
        <a:lstStyle/>
        <a:p>
          <a:endParaRPr lang="zh-CN" altLang="en-US"/>
        </a:p>
      </dgm:t>
    </dgm:pt>
    <dgm:pt modelId="{ED4D9114-9242-4F5E-94F2-9218B3BDFCBB}" type="pres">
      <dgm:prSet presAssocID="{FC2A5BB1-E158-4715-ADCD-901E3327CD37}" presName="Name10" presStyleLbl="parChTrans1D2" presStyleIdx="3" presStyleCnt="5"/>
      <dgm:spPr/>
      <dgm:t>
        <a:bodyPr/>
        <a:lstStyle/>
        <a:p>
          <a:endParaRPr lang="zh-CN" altLang="en-US"/>
        </a:p>
      </dgm:t>
    </dgm:pt>
    <dgm:pt modelId="{84156B10-843B-4043-9FE0-866C8D0D07F8}" type="pres">
      <dgm:prSet presAssocID="{DF328218-2C76-4DFE-AE6B-746420435C3F}" presName="hierRoot2" presStyleCnt="0"/>
      <dgm:spPr/>
      <dgm:t>
        <a:bodyPr/>
        <a:lstStyle/>
        <a:p>
          <a:endParaRPr lang="zh-CN" altLang="en-US"/>
        </a:p>
      </dgm:t>
    </dgm:pt>
    <dgm:pt modelId="{FD587AC9-A263-4306-BEB5-5437EE73F313}" type="pres">
      <dgm:prSet presAssocID="{DF328218-2C76-4DFE-AE6B-746420435C3F}" presName="composite2" presStyleCnt="0"/>
      <dgm:spPr/>
      <dgm:t>
        <a:bodyPr/>
        <a:lstStyle/>
        <a:p>
          <a:endParaRPr lang="zh-CN" altLang="en-US"/>
        </a:p>
      </dgm:t>
    </dgm:pt>
    <dgm:pt modelId="{F0333B49-0592-4E54-BF53-8A495C84657B}" type="pres">
      <dgm:prSet presAssocID="{DF328218-2C76-4DFE-AE6B-746420435C3F}" presName="background2" presStyleLbl="node2" presStyleIdx="3" presStyleCnt="5"/>
      <dgm:spPr/>
      <dgm:t>
        <a:bodyPr/>
        <a:lstStyle/>
        <a:p>
          <a:endParaRPr lang="zh-CN" altLang="en-US"/>
        </a:p>
      </dgm:t>
    </dgm:pt>
    <dgm:pt modelId="{08F3A40F-4AEF-4EFD-8A7E-22D3D89544B8}" type="pres">
      <dgm:prSet presAssocID="{DF328218-2C76-4DFE-AE6B-746420435C3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AD1424-81E2-4D0C-944F-9122F816DD87}" type="pres">
      <dgm:prSet presAssocID="{DF328218-2C76-4DFE-AE6B-746420435C3F}" presName="hierChild3" presStyleCnt="0"/>
      <dgm:spPr/>
      <dgm:t>
        <a:bodyPr/>
        <a:lstStyle/>
        <a:p>
          <a:endParaRPr lang="zh-CN" altLang="en-US"/>
        </a:p>
      </dgm:t>
    </dgm:pt>
    <dgm:pt modelId="{D048C00F-BD03-464C-9301-891ECF10200D}" type="pres">
      <dgm:prSet presAssocID="{9FAFA80B-CACD-42A2-B926-B3D5ED52A425}" presName="Name10" presStyleLbl="parChTrans1D2" presStyleIdx="4" presStyleCnt="5"/>
      <dgm:spPr/>
      <dgm:t>
        <a:bodyPr/>
        <a:lstStyle/>
        <a:p>
          <a:endParaRPr lang="zh-CN" altLang="en-US"/>
        </a:p>
      </dgm:t>
    </dgm:pt>
    <dgm:pt modelId="{1A1C6F87-CEE4-413D-ADBD-909D47CEF74C}" type="pres">
      <dgm:prSet presAssocID="{59AAD95F-9AC4-4364-82CA-C6BF3CB40830}" presName="hierRoot2" presStyleCnt="0"/>
      <dgm:spPr/>
      <dgm:t>
        <a:bodyPr/>
        <a:lstStyle/>
        <a:p>
          <a:endParaRPr lang="zh-CN" altLang="en-US"/>
        </a:p>
      </dgm:t>
    </dgm:pt>
    <dgm:pt modelId="{C0193D33-9355-4DB5-A8D8-C8616B4C974E}" type="pres">
      <dgm:prSet presAssocID="{59AAD95F-9AC4-4364-82CA-C6BF3CB40830}" presName="composite2" presStyleCnt="0"/>
      <dgm:spPr/>
      <dgm:t>
        <a:bodyPr/>
        <a:lstStyle/>
        <a:p>
          <a:endParaRPr lang="zh-CN" altLang="en-US"/>
        </a:p>
      </dgm:t>
    </dgm:pt>
    <dgm:pt modelId="{76682D5D-74AA-4C97-A6A7-244DEA7FDE2A}" type="pres">
      <dgm:prSet presAssocID="{59AAD95F-9AC4-4364-82CA-C6BF3CB40830}" presName="background2" presStyleLbl="node2" presStyleIdx="4" presStyleCnt="5"/>
      <dgm:spPr/>
      <dgm:t>
        <a:bodyPr/>
        <a:lstStyle/>
        <a:p>
          <a:endParaRPr lang="zh-CN" altLang="en-US"/>
        </a:p>
      </dgm:t>
    </dgm:pt>
    <dgm:pt modelId="{E109B28E-16C8-4193-A4C0-B6AD16D3E8E4}" type="pres">
      <dgm:prSet presAssocID="{59AAD95F-9AC4-4364-82CA-C6BF3CB40830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0A050B3-BA2F-49E5-9EC3-C3449ED59C5B}" type="pres">
      <dgm:prSet presAssocID="{59AAD95F-9AC4-4364-82CA-C6BF3CB40830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58981F9E-6788-4005-A91E-47646F588A4F}" type="presOf" srcId="{50F3C2AD-AD09-4907-A348-3AFC66A8AEA8}" destId="{738F3014-F1F9-4F42-99B9-472FACEBA65D}" srcOrd="0" destOrd="0" presId="urn:microsoft.com/office/officeart/2005/8/layout/hierarchy1"/>
    <dgm:cxn modelId="{29C24F49-9485-41D6-AE98-91876A42228A}" type="presOf" srcId="{FC2A5BB1-E158-4715-ADCD-901E3327CD37}" destId="{ED4D9114-9242-4F5E-94F2-9218B3BDFCBB}" srcOrd="0" destOrd="0" presId="urn:microsoft.com/office/officeart/2005/8/layout/hierarchy1"/>
    <dgm:cxn modelId="{0D4DF1C9-E72B-492E-9C93-DEAD7F5C6C8C}" type="presOf" srcId="{DBB7ABB4-7A7A-4458-BAF8-B99A1EF723E8}" destId="{D89CAC3E-6A38-49DD-991C-E44B6576F502}" srcOrd="0" destOrd="0" presId="urn:microsoft.com/office/officeart/2005/8/layout/hierarchy1"/>
    <dgm:cxn modelId="{51D9A280-6ABB-49A4-BE3F-3C8C2417888B}" type="presOf" srcId="{6159FC0F-1EAD-4079-920D-6E4188158D98}" destId="{DA60F30C-AF0A-42A7-BC75-424A7A55425F}" srcOrd="0" destOrd="0" presId="urn:microsoft.com/office/officeart/2005/8/layout/hierarchy1"/>
    <dgm:cxn modelId="{CF11C917-9A8C-423C-9499-E63515F46EDD}" type="presOf" srcId="{59AAD95F-9AC4-4364-82CA-C6BF3CB40830}" destId="{E109B28E-16C8-4193-A4C0-B6AD16D3E8E4}" srcOrd="0" destOrd="0" presId="urn:microsoft.com/office/officeart/2005/8/layout/hierarchy1"/>
    <dgm:cxn modelId="{AF88AC29-4CB6-4F41-9BEE-F8E47531F43D}" type="presOf" srcId="{9FAFA80B-CACD-42A2-B926-B3D5ED52A425}" destId="{D048C00F-BD03-464C-9301-891ECF10200D}" srcOrd="0" destOrd="0" presId="urn:microsoft.com/office/officeart/2005/8/layout/hierarchy1"/>
    <dgm:cxn modelId="{18CB8EBD-B7BB-4825-9B26-44FA3BA050F5}" srcId="{B9DC8592-3E4E-4A51-B45F-C58DC2C05FD8}" destId="{B9A9D140-1F8D-48E2-84D7-D84B142CE30A}" srcOrd="4" destOrd="0" parTransId="{7658121D-590B-4D66-A33D-EFADE2506C91}" sibTransId="{7D5A159E-9302-465B-A513-F157B05F407F}"/>
    <dgm:cxn modelId="{7E28B837-A29B-4C23-B37D-7FEBC8012E9E}" type="presOf" srcId="{7658121D-590B-4D66-A33D-EFADE2506C91}" destId="{D9828AA4-A030-4D70-82FB-D59684CEEE87}" srcOrd="0" destOrd="0" presId="urn:microsoft.com/office/officeart/2005/8/layout/hierarchy1"/>
    <dgm:cxn modelId="{979919FD-0714-48A5-9D50-AFA8AEE694F8}" srcId="{9F410B80-4176-4084-97F1-5FA57B955E9D}" destId="{A7A0AB72-7099-4292-A48D-7FC93DD5E66F}" srcOrd="1" destOrd="0" parTransId="{A09616C4-78E4-464E-8032-28F5DC75E2C6}" sibTransId="{76EC2827-5858-490D-9595-E2BE8766B8FB}"/>
    <dgm:cxn modelId="{DD6BCCDE-D579-4E39-9A6E-04F996B0DDED}" type="presOf" srcId="{5A80CD70-F17C-4E79-89D0-0A0844EFF8BB}" destId="{511E7F76-AD88-4A49-90A0-F17085ADDDE5}" srcOrd="0" destOrd="0" presId="urn:microsoft.com/office/officeart/2005/8/layout/hierarchy1"/>
    <dgm:cxn modelId="{BFBF05DD-70AE-41D8-B7C4-51FFD830E82C}" srcId="{A7A0AB72-7099-4292-A48D-7FC93DD5E66F}" destId="{B9DC8592-3E4E-4A51-B45F-C58DC2C05FD8}" srcOrd="0" destOrd="0" parTransId="{50F3C2AD-AD09-4907-A348-3AFC66A8AEA8}" sibTransId="{4513DAC6-DC84-484E-A4EF-C47EB0701908}"/>
    <dgm:cxn modelId="{00AFA508-8C92-481D-BBD8-90E1286E449E}" type="presOf" srcId="{A7A0AB72-7099-4292-A48D-7FC93DD5E66F}" destId="{13BE3C32-2575-4604-B9AC-29C523AC6791}" srcOrd="0" destOrd="0" presId="urn:microsoft.com/office/officeart/2005/8/layout/hierarchy1"/>
    <dgm:cxn modelId="{970EE600-EC10-4150-BE74-3AF33F542417}" type="presOf" srcId="{4FAA4DAB-8231-418A-9372-2A73D2118737}" destId="{86A79683-0E95-424B-B769-4C04717655A9}" srcOrd="0" destOrd="0" presId="urn:microsoft.com/office/officeart/2005/8/layout/hierarchy1"/>
    <dgm:cxn modelId="{06E1FB2A-3F29-4B58-B334-DCF63FA8B244}" srcId="{9F410B80-4176-4084-97F1-5FA57B955E9D}" destId="{42F51111-96D2-4C1A-BCDF-E9617D35FD52}" srcOrd="0" destOrd="0" parTransId="{7B849659-E17C-41B7-A643-36726D9D6CC6}" sibTransId="{42AA5434-EF23-4A24-B4B3-023925C8DC68}"/>
    <dgm:cxn modelId="{A8613373-8CE0-41BC-840F-3231B3F5BB24}" type="presOf" srcId="{B9DC8592-3E4E-4A51-B45F-C58DC2C05FD8}" destId="{AC9405DA-E3EC-420E-9F28-75422DA37169}" srcOrd="0" destOrd="0" presId="urn:microsoft.com/office/officeart/2005/8/layout/hierarchy1"/>
    <dgm:cxn modelId="{CBD8281B-1D09-44C8-B21C-F77408B2976B}" srcId="{EB44B3B9-02E4-4BF4-BF56-9F79935720F5}" destId="{59AAD95F-9AC4-4364-82CA-C6BF3CB40830}" srcOrd="1" destOrd="0" parTransId="{9FAFA80B-CACD-42A2-B926-B3D5ED52A425}" sibTransId="{29232B47-2CB3-416F-A2C0-D48A515B018F}"/>
    <dgm:cxn modelId="{4B685FD9-C4FC-4F57-A1CD-6B4840D410BB}" type="presOf" srcId="{DF328218-2C76-4DFE-AE6B-746420435C3F}" destId="{08F3A40F-4AEF-4EFD-8A7E-22D3D89544B8}" srcOrd="0" destOrd="0" presId="urn:microsoft.com/office/officeart/2005/8/layout/hierarchy1"/>
    <dgm:cxn modelId="{50793E22-D75B-4A6B-BDBE-D952A129781B}" type="presOf" srcId="{B9A9D140-1F8D-48E2-84D7-D84B142CE30A}" destId="{3960845B-7ECE-4412-8098-CEF941CACDD4}" srcOrd="0" destOrd="0" presId="urn:microsoft.com/office/officeart/2005/8/layout/hierarchy1"/>
    <dgm:cxn modelId="{BF591D26-A7B4-41BD-B64F-9BCC396865B3}" srcId="{B9DC8592-3E4E-4A51-B45F-C58DC2C05FD8}" destId="{C93800F0-C844-4DD4-8D47-BEBAE353EBE4}" srcOrd="3" destOrd="0" parTransId="{DBB7ABB4-7A7A-4458-BAF8-B99A1EF723E8}" sibTransId="{583002E0-5CFA-4F6F-9604-5B7E8DA27508}"/>
    <dgm:cxn modelId="{877DA223-F48A-4B9A-9619-82CA4DA27635}" type="presOf" srcId="{12627DC5-3148-4E37-B315-11BC7EFC12A5}" destId="{7C70F7C9-538B-4C20-B311-2989A559F392}" srcOrd="0" destOrd="0" presId="urn:microsoft.com/office/officeart/2005/8/layout/hierarchy1"/>
    <dgm:cxn modelId="{8C607181-F229-4C76-A892-EB2E52A91F16}" srcId="{9F410B80-4176-4084-97F1-5FA57B955E9D}" destId="{EB44B3B9-02E4-4BF4-BF56-9F79935720F5}" srcOrd="2" destOrd="0" parTransId="{E39D60A9-C1BA-4745-8D7B-A0EB764EE8CB}" sibTransId="{E0D3BF57-89AD-4CE3-BCAB-1F87D4DC3AED}"/>
    <dgm:cxn modelId="{ED54430F-43CF-4539-B3D1-D0DB14E3FF79}" srcId="{42F51111-96D2-4C1A-BCDF-E9617D35FD52}" destId="{A8D6B3EF-8313-427F-B26F-4C1E7EBB65BB}" srcOrd="1" destOrd="0" parTransId="{ADDCAFE8-19EF-4D85-AE2B-47865329BE30}" sibTransId="{506FDD7C-4AC1-4914-98B8-DBE9EBCAC28F}"/>
    <dgm:cxn modelId="{AB3AC910-F642-4456-8A41-D254CDE2B7E4}" type="presOf" srcId="{42F51111-96D2-4C1A-BCDF-E9617D35FD52}" destId="{1FF6B94F-3CBC-41E0-ADD5-F6CAFFF2D693}" srcOrd="0" destOrd="0" presId="urn:microsoft.com/office/officeart/2005/8/layout/hierarchy1"/>
    <dgm:cxn modelId="{EE6456D9-6265-4328-BEC9-C2F4535EA13C}" type="presOf" srcId="{A8D6B3EF-8313-427F-B26F-4C1E7EBB65BB}" destId="{271E93CB-3DBD-4336-B805-3451F3E215C8}" srcOrd="0" destOrd="0" presId="urn:microsoft.com/office/officeart/2005/8/layout/hierarchy1"/>
    <dgm:cxn modelId="{EA17E689-ACB2-4F14-A97E-85A5C06AFE37}" type="presOf" srcId="{02B49287-DE60-4514-8656-B4F5BB71D0DE}" destId="{ADB6535D-4BBC-4E9B-9D78-1DAE4419A7FE}" srcOrd="0" destOrd="0" presId="urn:microsoft.com/office/officeart/2005/8/layout/hierarchy1"/>
    <dgm:cxn modelId="{3ADC47FA-A587-4706-A68F-D7FCECE4CD3D}" type="presOf" srcId="{C93800F0-C844-4DD4-8D47-BEBAE353EBE4}" destId="{746A93B1-2C10-4B41-89DE-F6FF3B4ED56F}" srcOrd="0" destOrd="0" presId="urn:microsoft.com/office/officeart/2005/8/layout/hierarchy1"/>
    <dgm:cxn modelId="{09BC9CAE-7CD7-4A3F-9B98-A78FD37B3808}" srcId="{EB44B3B9-02E4-4BF4-BF56-9F79935720F5}" destId="{DF328218-2C76-4DFE-AE6B-746420435C3F}" srcOrd="0" destOrd="0" parTransId="{FC2A5BB1-E158-4715-ADCD-901E3327CD37}" sibTransId="{44862B50-68C9-4FF6-9C63-625EE2FCDDB4}"/>
    <dgm:cxn modelId="{261BE6E7-DA83-48D9-9944-4A06695C4113}" srcId="{42F51111-96D2-4C1A-BCDF-E9617D35FD52}" destId="{EE587D6A-EE1E-489C-B330-3730317BCA3B}" srcOrd="0" destOrd="0" parTransId="{4FAA4DAB-8231-418A-9372-2A73D2118737}" sibTransId="{472E868D-7C9C-47D7-9984-AA199B1735E6}"/>
    <dgm:cxn modelId="{CF51FB1C-736D-43EA-BBDA-5EFFB948CD1D}" type="presOf" srcId="{EE587D6A-EE1E-489C-B330-3730317BCA3B}" destId="{5872EB8F-3F5C-45F1-83C5-091D1462CFF8}" srcOrd="0" destOrd="0" presId="urn:microsoft.com/office/officeart/2005/8/layout/hierarchy1"/>
    <dgm:cxn modelId="{6EAA2021-0BFD-4D34-B2A0-705137308F6B}" srcId="{B9DC8592-3E4E-4A51-B45F-C58DC2C05FD8}" destId="{5A80CD70-F17C-4E79-89D0-0A0844EFF8BB}" srcOrd="2" destOrd="0" parTransId="{9DBEED01-09C5-4178-B7E7-58DFB9A48E46}" sibTransId="{D67FCBBC-2FE1-4FF8-A7A4-B5A22C55924A}"/>
    <dgm:cxn modelId="{489BED6E-C448-4EBE-8BB2-A88877A2E403}" type="presOf" srcId="{9DBEED01-09C5-4178-B7E7-58DFB9A48E46}" destId="{98E62AAC-19EB-40A5-A323-9B4AFFFBBBF5}" srcOrd="0" destOrd="0" presId="urn:microsoft.com/office/officeart/2005/8/layout/hierarchy1"/>
    <dgm:cxn modelId="{96AF16E7-D4C6-4C9A-BAFB-E84D55CA2072}" type="presOf" srcId="{EB44B3B9-02E4-4BF4-BF56-9F79935720F5}" destId="{5C8AC349-D76C-443E-A00B-B0D76BB29E67}" srcOrd="0" destOrd="0" presId="urn:microsoft.com/office/officeart/2005/8/layout/hierarchy1"/>
    <dgm:cxn modelId="{12E18E09-E488-469A-AB18-1A1CB99D3DFA}" srcId="{B9DC8592-3E4E-4A51-B45F-C58DC2C05FD8}" destId="{6159FC0F-1EAD-4079-920D-6E4188158D98}" srcOrd="0" destOrd="0" parTransId="{28FA52CF-1E38-4C59-90D4-2F304B0D3B8E}" sibTransId="{5DF3014E-02C5-4097-A805-A585A8BF4A87}"/>
    <dgm:cxn modelId="{C277E8A9-31BF-41D8-9A3D-D5733D16E35E}" type="presOf" srcId="{ADDCAFE8-19EF-4D85-AE2B-47865329BE30}" destId="{6DEED961-7BA1-4819-915B-3013E6BA36CB}" srcOrd="0" destOrd="0" presId="urn:microsoft.com/office/officeart/2005/8/layout/hierarchy1"/>
    <dgm:cxn modelId="{9D86BDC3-389D-43E4-91D3-756E15B0BBA3}" type="presOf" srcId="{28FA52CF-1E38-4C59-90D4-2F304B0D3B8E}" destId="{FD592EDA-04DC-4760-86AD-92CC849B05E0}" srcOrd="0" destOrd="0" presId="urn:microsoft.com/office/officeart/2005/8/layout/hierarchy1"/>
    <dgm:cxn modelId="{D4BB5E2A-5F71-4232-93A7-3C178B86049F}" type="presOf" srcId="{9F410B80-4176-4084-97F1-5FA57B955E9D}" destId="{5A42FF97-18FC-445E-8A88-5CA8A1DC82CE}" srcOrd="0" destOrd="0" presId="urn:microsoft.com/office/officeart/2005/8/layout/hierarchy1"/>
    <dgm:cxn modelId="{3D1E4D1B-5DD8-4FBA-BA90-B14A00C2CDAA}" srcId="{B9DC8592-3E4E-4A51-B45F-C58DC2C05FD8}" destId="{02B49287-DE60-4514-8656-B4F5BB71D0DE}" srcOrd="1" destOrd="0" parTransId="{12627DC5-3148-4E37-B315-11BC7EFC12A5}" sibTransId="{E41D8FA1-AC4F-4575-8FAD-FB49FDB89BDA}"/>
    <dgm:cxn modelId="{D4878ACD-181D-4395-A5CB-756D1432FEED}" type="presParOf" srcId="{5A42FF97-18FC-445E-8A88-5CA8A1DC82CE}" destId="{D670E5CF-AA15-4674-AA66-D0251D0B36E6}" srcOrd="0" destOrd="0" presId="urn:microsoft.com/office/officeart/2005/8/layout/hierarchy1"/>
    <dgm:cxn modelId="{A66E4038-4224-45AB-848C-C981BFDF011D}" type="presParOf" srcId="{D670E5CF-AA15-4674-AA66-D0251D0B36E6}" destId="{3CD8CE97-795B-48CE-91C8-AB0482E210FE}" srcOrd="0" destOrd="0" presId="urn:microsoft.com/office/officeart/2005/8/layout/hierarchy1"/>
    <dgm:cxn modelId="{F1970A4E-B9E8-49E9-85B9-6FF5CB01B785}" type="presParOf" srcId="{3CD8CE97-795B-48CE-91C8-AB0482E210FE}" destId="{44F8C017-B873-4A3A-8C75-AE272C2E565D}" srcOrd="0" destOrd="0" presId="urn:microsoft.com/office/officeart/2005/8/layout/hierarchy1"/>
    <dgm:cxn modelId="{C50EDBEC-DA08-41F8-A44D-847806B1046F}" type="presParOf" srcId="{3CD8CE97-795B-48CE-91C8-AB0482E210FE}" destId="{1FF6B94F-3CBC-41E0-ADD5-F6CAFFF2D693}" srcOrd="1" destOrd="0" presId="urn:microsoft.com/office/officeart/2005/8/layout/hierarchy1"/>
    <dgm:cxn modelId="{1FD10CAF-F68D-4F07-AA44-58BFC907FA37}" type="presParOf" srcId="{D670E5CF-AA15-4674-AA66-D0251D0B36E6}" destId="{B5A85068-DD15-4552-B0F9-D2DC921AE6BB}" srcOrd="1" destOrd="0" presId="urn:microsoft.com/office/officeart/2005/8/layout/hierarchy1"/>
    <dgm:cxn modelId="{7F6F5AB5-F2AC-46D6-8EC9-E2B240673A74}" type="presParOf" srcId="{B5A85068-DD15-4552-B0F9-D2DC921AE6BB}" destId="{86A79683-0E95-424B-B769-4C04717655A9}" srcOrd="0" destOrd="0" presId="urn:microsoft.com/office/officeart/2005/8/layout/hierarchy1"/>
    <dgm:cxn modelId="{14085579-5C13-4638-9024-080A4DE1CEED}" type="presParOf" srcId="{B5A85068-DD15-4552-B0F9-D2DC921AE6BB}" destId="{54E52B9B-8929-4CD7-888E-C1BAA284A595}" srcOrd="1" destOrd="0" presId="urn:microsoft.com/office/officeart/2005/8/layout/hierarchy1"/>
    <dgm:cxn modelId="{DCEC7284-66AE-495E-A61C-C097C183F2BF}" type="presParOf" srcId="{54E52B9B-8929-4CD7-888E-C1BAA284A595}" destId="{769C682B-FE03-4296-A22E-08C22F8517C5}" srcOrd="0" destOrd="0" presId="urn:microsoft.com/office/officeart/2005/8/layout/hierarchy1"/>
    <dgm:cxn modelId="{297655BA-86F4-41ED-99AB-BFCC26F2FE07}" type="presParOf" srcId="{769C682B-FE03-4296-A22E-08C22F8517C5}" destId="{BD5D4A12-7AF8-43A8-85E6-FAD7FE7DE690}" srcOrd="0" destOrd="0" presId="urn:microsoft.com/office/officeart/2005/8/layout/hierarchy1"/>
    <dgm:cxn modelId="{46E81ED2-A3FE-43E6-9659-34268E170DD7}" type="presParOf" srcId="{769C682B-FE03-4296-A22E-08C22F8517C5}" destId="{5872EB8F-3F5C-45F1-83C5-091D1462CFF8}" srcOrd="1" destOrd="0" presId="urn:microsoft.com/office/officeart/2005/8/layout/hierarchy1"/>
    <dgm:cxn modelId="{E1BE1532-9815-400F-A0C5-CE14F00DE99D}" type="presParOf" srcId="{54E52B9B-8929-4CD7-888E-C1BAA284A595}" destId="{3A999DD0-3883-4F0D-B7EE-625E73137026}" srcOrd="1" destOrd="0" presId="urn:microsoft.com/office/officeart/2005/8/layout/hierarchy1"/>
    <dgm:cxn modelId="{0DE5AFB7-E05F-4115-AFD1-312A2432301F}" type="presParOf" srcId="{B5A85068-DD15-4552-B0F9-D2DC921AE6BB}" destId="{6DEED961-7BA1-4819-915B-3013E6BA36CB}" srcOrd="2" destOrd="0" presId="urn:microsoft.com/office/officeart/2005/8/layout/hierarchy1"/>
    <dgm:cxn modelId="{44B0E8CC-165C-497E-A1CE-3705642450F1}" type="presParOf" srcId="{B5A85068-DD15-4552-B0F9-D2DC921AE6BB}" destId="{EDF6481D-E770-4E88-8FEC-75C10F43E8C6}" srcOrd="3" destOrd="0" presId="urn:microsoft.com/office/officeart/2005/8/layout/hierarchy1"/>
    <dgm:cxn modelId="{EAA14A3A-B410-4541-AB53-9BD89D798F93}" type="presParOf" srcId="{EDF6481D-E770-4E88-8FEC-75C10F43E8C6}" destId="{BBA9182B-8CAB-4DE9-BD6F-F09E69A90928}" srcOrd="0" destOrd="0" presId="urn:microsoft.com/office/officeart/2005/8/layout/hierarchy1"/>
    <dgm:cxn modelId="{014E7B87-8749-4400-9F59-A184EA00F981}" type="presParOf" srcId="{BBA9182B-8CAB-4DE9-BD6F-F09E69A90928}" destId="{5B8F0FA4-A47F-4986-A4A8-0086A08F500C}" srcOrd="0" destOrd="0" presId="urn:microsoft.com/office/officeart/2005/8/layout/hierarchy1"/>
    <dgm:cxn modelId="{ABE78C25-8DC1-490D-86DF-9ABE1587B2F2}" type="presParOf" srcId="{BBA9182B-8CAB-4DE9-BD6F-F09E69A90928}" destId="{271E93CB-3DBD-4336-B805-3451F3E215C8}" srcOrd="1" destOrd="0" presId="urn:microsoft.com/office/officeart/2005/8/layout/hierarchy1"/>
    <dgm:cxn modelId="{4395BE68-5AC5-4B8B-B16E-D70F12AEA38D}" type="presParOf" srcId="{EDF6481D-E770-4E88-8FEC-75C10F43E8C6}" destId="{F6879503-E939-4809-9E8B-3420D4A74EE0}" srcOrd="1" destOrd="0" presId="urn:microsoft.com/office/officeart/2005/8/layout/hierarchy1"/>
    <dgm:cxn modelId="{6827703B-ED81-4C56-A8CC-875E9ECE7AB6}" type="presParOf" srcId="{5A42FF97-18FC-445E-8A88-5CA8A1DC82CE}" destId="{07B87DD6-430B-48B6-81DC-1E0D7AF9E0DE}" srcOrd="1" destOrd="0" presId="urn:microsoft.com/office/officeart/2005/8/layout/hierarchy1"/>
    <dgm:cxn modelId="{DB58AEE4-6007-44C9-859A-653DB5A718FE}" type="presParOf" srcId="{07B87DD6-430B-48B6-81DC-1E0D7AF9E0DE}" destId="{27EF387C-2218-4183-B411-1113C7B1D5E2}" srcOrd="0" destOrd="0" presId="urn:microsoft.com/office/officeart/2005/8/layout/hierarchy1"/>
    <dgm:cxn modelId="{7D9FD396-C8A1-4123-85BF-0F350D754270}" type="presParOf" srcId="{27EF387C-2218-4183-B411-1113C7B1D5E2}" destId="{519C1B60-EB4E-4822-80AB-97D809E323EA}" srcOrd="0" destOrd="0" presId="urn:microsoft.com/office/officeart/2005/8/layout/hierarchy1"/>
    <dgm:cxn modelId="{D4A9E26E-65C1-48C0-991B-ADF943F31A75}" type="presParOf" srcId="{27EF387C-2218-4183-B411-1113C7B1D5E2}" destId="{13BE3C32-2575-4604-B9AC-29C523AC6791}" srcOrd="1" destOrd="0" presId="urn:microsoft.com/office/officeart/2005/8/layout/hierarchy1"/>
    <dgm:cxn modelId="{ECC52E48-C751-4074-9AA4-28B69EFD2E1C}" type="presParOf" srcId="{07B87DD6-430B-48B6-81DC-1E0D7AF9E0DE}" destId="{9A034E0F-081F-4D2C-B7A2-100EB0451B22}" srcOrd="1" destOrd="0" presId="urn:microsoft.com/office/officeart/2005/8/layout/hierarchy1"/>
    <dgm:cxn modelId="{17426927-455C-4B66-AD84-95B6EDB01E21}" type="presParOf" srcId="{9A034E0F-081F-4D2C-B7A2-100EB0451B22}" destId="{738F3014-F1F9-4F42-99B9-472FACEBA65D}" srcOrd="0" destOrd="0" presId="urn:microsoft.com/office/officeart/2005/8/layout/hierarchy1"/>
    <dgm:cxn modelId="{9ADC84E0-C481-468E-B401-22269E245CDD}" type="presParOf" srcId="{9A034E0F-081F-4D2C-B7A2-100EB0451B22}" destId="{E47A81E4-CFA8-4E9B-99B3-9CF41E7B3B4F}" srcOrd="1" destOrd="0" presId="urn:microsoft.com/office/officeart/2005/8/layout/hierarchy1"/>
    <dgm:cxn modelId="{5B0F4B36-B84E-4CA5-A1D0-1B901D48AA34}" type="presParOf" srcId="{E47A81E4-CFA8-4E9B-99B3-9CF41E7B3B4F}" destId="{F93C9B75-4A69-45A1-8574-996BA4E742AB}" srcOrd="0" destOrd="0" presId="urn:microsoft.com/office/officeart/2005/8/layout/hierarchy1"/>
    <dgm:cxn modelId="{413A664C-60A0-4562-BF81-9AF2221C7B89}" type="presParOf" srcId="{F93C9B75-4A69-45A1-8574-996BA4E742AB}" destId="{D812F354-1857-4CA9-A302-60B3B79C93DE}" srcOrd="0" destOrd="0" presId="urn:microsoft.com/office/officeart/2005/8/layout/hierarchy1"/>
    <dgm:cxn modelId="{AA571A7E-03B2-426D-9ECC-41287B999B56}" type="presParOf" srcId="{F93C9B75-4A69-45A1-8574-996BA4E742AB}" destId="{AC9405DA-E3EC-420E-9F28-75422DA37169}" srcOrd="1" destOrd="0" presId="urn:microsoft.com/office/officeart/2005/8/layout/hierarchy1"/>
    <dgm:cxn modelId="{696BF69A-C201-4B34-A882-59239B863959}" type="presParOf" srcId="{E47A81E4-CFA8-4E9B-99B3-9CF41E7B3B4F}" destId="{BA514054-B732-463A-956F-FB1CA89F749B}" srcOrd="1" destOrd="0" presId="urn:microsoft.com/office/officeart/2005/8/layout/hierarchy1"/>
    <dgm:cxn modelId="{967F2A6B-4ADA-48EF-B85E-7917346F5213}" type="presParOf" srcId="{BA514054-B732-463A-956F-FB1CA89F749B}" destId="{FD592EDA-04DC-4760-86AD-92CC849B05E0}" srcOrd="0" destOrd="0" presId="urn:microsoft.com/office/officeart/2005/8/layout/hierarchy1"/>
    <dgm:cxn modelId="{222A3F48-B303-428A-92F7-1695B48247B1}" type="presParOf" srcId="{BA514054-B732-463A-956F-FB1CA89F749B}" destId="{51E477ED-442B-4F73-8EC1-1B886FA170AF}" srcOrd="1" destOrd="0" presId="urn:microsoft.com/office/officeart/2005/8/layout/hierarchy1"/>
    <dgm:cxn modelId="{D6569BA9-BC76-4C33-B82B-C608D919727C}" type="presParOf" srcId="{51E477ED-442B-4F73-8EC1-1B886FA170AF}" destId="{C4B0FE6F-F89B-49A2-BD22-4ED023D8BE90}" srcOrd="0" destOrd="0" presId="urn:microsoft.com/office/officeart/2005/8/layout/hierarchy1"/>
    <dgm:cxn modelId="{70445C46-ECCF-4611-9A19-04179459C092}" type="presParOf" srcId="{C4B0FE6F-F89B-49A2-BD22-4ED023D8BE90}" destId="{8AE033F2-1755-40B7-965A-B7C1486FFE35}" srcOrd="0" destOrd="0" presId="urn:microsoft.com/office/officeart/2005/8/layout/hierarchy1"/>
    <dgm:cxn modelId="{609F13BE-62CC-44E6-8BA4-7F0903EA4541}" type="presParOf" srcId="{C4B0FE6F-F89B-49A2-BD22-4ED023D8BE90}" destId="{DA60F30C-AF0A-42A7-BC75-424A7A55425F}" srcOrd="1" destOrd="0" presId="urn:microsoft.com/office/officeart/2005/8/layout/hierarchy1"/>
    <dgm:cxn modelId="{474415BD-2588-4D8A-BFE7-3C680E956099}" type="presParOf" srcId="{51E477ED-442B-4F73-8EC1-1B886FA170AF}" destId="{E1CD0C20-B080-49E1-9EEC-1EAF52959DF8}" srcOrd="1" destOrd="0" presId="urn:microsoft.com/office/officeart/2005/8/layout/hierarchy1"/>
    <dgm:cxn modelId="{B8015A31-AEA4-4B68-A0E4-1F627D4913B6}" type="presParOf" srcId="{BA514054-B732-463A-956F-FB1CA89F749B}" destId="{7C70F7C9-538B-4C20-B311-2989A559F392}" srcOrd="2" destOrd="0" presId="urn:microsoft.com/office/officeart/2005/8/layout/hierarchy1"/>
    <dgm:cxn modelId="{07305816-01B5-45E6-BFF5-33DDDD849E5B}" type="presParOf" srcId="{BA514054-B732-463A-956F-FB1CA89F749B}" destId="{4085C6AF-3B45-45DF-A4DF-B3DAD7FA055B}" srcOrd="3" destOrd="0" presId="urn:microsoft.com/office/officeart/2005/8/layout/hierarchy1"/>
    <dgm:cxn modelId="{76EE7E11-9A71-4238-889F-80988FCF67B7}" type="presParOf" srcId="{4085C6AF-3B45-45DF-A4DF-B3DAD7FA055B}" destId="{D610B94E-6B8D-4052-98B1-C7DDCE94C10C}" srcOrd="0" destOrd="0" presId="urn:microsoft.com/office/officeart/2005/8/layout/hierarchy1"/>
    <dgm:cxn modelId="{484B67F3-8647-450A-987E-5BFF79E2270E}" type="presParOf" srcId="{D610B94E-6B8D-4052-98B1-C7DDCE94C10C}" destId="{DD797922-FE2A-4DDB-9865-46549ABA78A4}" srcOrd="0" destOrd="0" presId="urn:microsoft.com/office/officeart/2005/8/layout/hierarchy1"/>
    <dgm:cxn modelId="{C174027D-F401-482C-B77C-2C1CCA639E33}" type="presParOf" srcId="{D610B94E-6B8D-4052-98B1-C7DDCE94C10C}" destId="{ADB6535D-4BBC-4E9B-9D78-1DAE4419A7FE}" srcOrd="1" destOrd="0" presId="urn:microsoft.com/office/officeart/2005/8/layout/hierarchy1"/>
    <dgm:cxn modelId="{8FD3CF14-5F87-4321-AADA-11F0FC3F1625}" type="presParOf" srcId="{4085C6AF-3B45-45DF-A4DF-B3DAD7FA055B}" destId="{663EED43-AF72-4514-B707-9F87A41606BF}" srcOrd="1" destOrd="0" presId="urn:microsoft.com/office/officeart/2005/8/layout/hierarchy1"/>
    <dgm:cxn modelId="{DA1A12EE-F3E5-4A64-9045-CD22D24BD495}" type="presParOf" srcId="{BA514054-B732-463A-956F-FB1CA89F749B}" destId="{98E62AAC-19EB-40A5-A323-9B4AFFFBBBF5}" srcOrd="4" destOrd="0" presId="urn:microsoft.com/office/officeart/2005/8/layout/hierarchy1"/>
    <dgm:cxn modelId="{5DD3DD9F-E185-47A7-8A63-0FD77D19446A}" type="presParOf" srcId="{BA514054-B732-463A-956F-FB1CA89F749B}" destId="{704D248B-896E-40B1-91B6-E547DE60BDD0}" srcOrd="5" destOrd="0" presId="urn:microsoft.com/office/officeart/2005/8/layout/hierarchy1"/>
    <dgm:cxn modelId="{99E287BD-7335-4DEA-8534-AD5FC8C33E12}" type="presParOf" srcId="{704D248B-896E-40B1-91B6-E547DE60BDD0}" destId="{71347B7A-B902-4589-96C6-7A6DCFECCE0F}" srcOrd="0" destOrd="0" presId="urn:microsoft.com/office/officeart/2005/8/layout/hierarchy1"/>
    <dgm:cxn modelId="{92CBD081-ADA2-46B4-A00D-14246E3858F8}" type="presParOf" srcId="{71347B7A-B902-4589-96C6-7A6DCFECCE0F}" destId="{15E44BE6-87B3-4109-A68F-9CB00390C7F9}" srcOrd="0" destOrd="0" presId="urn:microsoft.com/office/officeart/2005/8/layout/hierarchy1"/>
    <dgm:cxn modelId="{F56F0622-3E71-4A6D-9D15-920DA17B93B4}" type="presParOf" srcId="{71347B7A-B902-4589-96C6-7A6DCFECCE0F}" destId="{511E7F76-AD88-4A49-90A0-F17085ADDDE5}" srcOrd="1" destOrd="0" presId="urn:microsoft.com/office/officeart/2005/8/layout/hierarchy1"/>
    <dgm:cxn modelId="{96E955E5-69FE-4330-904B-8AA7F208966D}" type="presParOf" srcId="{704D248B-896E-40B1-91B6-E547DE60BDD0}" destId="{BBBAE9FC-6143-4D67-B21D-18BC1EF866C4}" srcOrd="1" destOrd="0" presId="urn:microsoft.com/office/officeart/2005/8/layout/hierarchy1"/>
    <dgm:cxn modelId="{3658B3D3-08C4-4A05-A813-415757090954}" type="presParOf" srcId="{BA514054-B732-463A-956F-FB1CA89F749B}" destId="{D89CAC3E-6A38-49DD-991C-E44B6576F502}" srcOrd="6" destOrd="0" presId="urn:microsoft.com/office/officeart/2005/8/layout/hierarchy1"/>
    <dgm:cxn modelId="{FF5B36BE-F813-4D1D-BB07-659CB0B0DD83}" type="presParOf" srcId="{BA514054-B732-463A-956F-FB1CA89F749B}" destId="{4F2E643D-6AF7-47B7-A845-B6602ECE37FD}" srcOrd="7" destOrd="0" presId="urn:microsoft.com/office/officeart/2005/8/layout/hierarchy1"/>
    <dgm:cxn modelId="{98535E97-AAA5-4D98-88DA-EA9335D912D9}" type="presParOf" srcId="{4F2E643D-6AF7-47B7-A845-B6602ECE37FD}" destId="{5A2B2470-C952-42D4-9FEF-F247D66C08D4}" srcOrd="0" destOrd="0" presId="urn:microsoft.com/office/officeart/2005/8/layout/hierarchy1"/>
    <dgm:cxn modelId="{36B83C32-7F44-4AFB-97C9-077F87D8BAAE}" type="presParOf" srcId="{5A2B2470-C952-42D4-9FEF-F247D66C08D4}" destId="{75AD5BBB-FD46-495C-B068-45E3731008D4}" srcOrd="0" destOrd="0" presId="urn:microsoft.com/office/officeart/2005/8/layout/hierarchy1"/>
    <dgm:cxn modelId="{B42413C6-84CE-4226-AE16-37AE448708C5}" type="presParOf" srcId="{5A2B2470-C952-42D4-9FEF-F247D66C08D4}" destId="{746A93B1-2C10-4B41-89DE-F6FF3B4ED56F}" srcOrd="1" destOrd="0" presId="urn:microsoft.com/office/officeart/2005/8/layout/hierarchy1"/>
    <dgm:cxn modelId="{5F1318FD-8AFB-4472-83B7-FC364F7562B1}" type="presParOf" srcId="{4F2E643D-6AF7-47B7-A845-B6602ECE37FD}" destId="{C11E603E-AB7B-4354-843B-12EC5548DA61}" srcOrd="1" destOrd="0" presId="urn:microsoft.com/office/officeart/2005/8/layout/hierarchy1"/>
    <dgm:cxn modelId="{95C78C67-2F26-4E5D-ADF1-34804A400B88}" type="presParOf" srcId="{BA514054-B732-463A-956F-FB1CA89F749B}" destId="{D9828AA4-A030-4D70-82FB-D59684CEEE87}" srcOrd="8" destOrd="0" presId="urn:microsoft.com/office/officeart/2005/8/layout/hierarchy1"/>
    <dgm:cxn modelId="{2D70F81B-39E1-48D5-A1FD-53AB790B1E26}" type="presParOf" srcId="{BA514054-B732-463A-956F-FB1CA89F749B}" destId="{D8AC8304-1C22-4B80-AD95-06BD0767F2D2}" srcOrd="9" destOrd="0" presId="urn:microsoft.com/office/officeart/2005/8/layout/hierarchy1"/>
    <dgm:cxn modelId="{0501C15A-42E8-4208-A2C1-78F3DECFC002}" type="presParOf" srcId="{D8AC8304-1C22-4B80-AD95-06BD0767F2D2}" destId="{F73EFEF8-D68E-4EF6-BE72-683E289BC9F2}" srcOrd="0" destOrd="0" presId="urn:microsoft.com/office/officeart/2005/8/layout/hierarchy1"/>
    <dgm:cxn modelId="{125A87CD-5CF0-414E-97B3-33EA981E971A}" type="presParOf" srcId="{F73EFEF8-D68E-4EF6-BE72-683E289BC9F2}" destId="{BAD8D801-3FBD-4204-AE2E-A520748B4E0A}" srcOrd="0" destOrd="0" presId="urn:microsoft.com/office/officeart/2005/8/layout/hierarchy1"/>
    <dgm:cxn modelId="{45A86EAE-E16E-468F-A14D-19AFF2EC6810}" type="presParOf" srcId="{F73EFEF8-D68E-4EF6-BE72-683E289BC9F2}" destId="{3960845B-7ECE-4412-8098-CEF941CACDD4}" srcOrd="1" destOrd="0" presId="urn:microsoft.com/office/officeart/2005/8/layout/hierarchy1"/>
    <dgm:cxn modelId="{651F91E9-6BA0-4EF6-9C8F-E0AF9485A253}" type="presParOf" srcId="{D8AC8304-1C22-4B80-AD95-06BD0767F2D2}" destId="{000156F9-6768-4E52-8BCC-A3F11B5201E2}" srcOrd="1" destOrd="0" presId="urn:microsoft.com/office/officeart/2005/8/layout/hierarchy1"/>
    <dgm:cxn modelId="{46A00DAB-BE06-4077-AF27-E889C857E5B3}" type="presParOf" srcId="{5A42FF97-18FC-445E-8A88-5CA8A1DC82CE}" destId="{AEEFB312-68AF-4A97-BA2E-62C715E04F76}" srcOrd="2" destOrd="0" presId="urn:microsoft.com/office/officeart/2005/8/layout/hierarchy1"/>
    <dgm:cxn modelId="{834F5279-36EA-44E7-9089-369D7C931A40}" type="presParOf" srcId="{AEEFB312-68AF-4A97-BA2E-62C715E04F76}" destId="{8D447C5D-424E-432E-8DB9-E63003E5D5E9}" srcOrd="0" destOrd="0" presId="urn:microsoft.com/office/officeart/2005/8/layout/hierarchy1"/>
    <dgm:cxn modelId="{44B98021-0CD7-4BAD-AAAE-2763A88D0A0D}" type="presParOf" srcId="{8D447C5D-424E-432E-8DB9-E63003E5D5E9}" destId="{5CEEEFBF-6B03-4E1D-9C3C-2739BF080F5C}" srcOrd="0" destOrd="0" presId="urn:microsoft.com/office/officeart/2005/8/layout/hierarchy1"/>
    <dgm:cxn modelId="{50EFFE21-8750-4BDD-9F05-68130C31C057}" type="presParOf" srcId="{8D447C5D-424E-432E-8DB9-E63003E5D5E9}" destId="{5C8AC349-D76C-443E-A00B-B0D76BB29E67}" srcOrd="1" destOrd="0" presId="urn:microsoft.com/office/officeart/2005/8/layout/hierarchy1"/>
    <dgm:cxn modelId="{3D625307-AE24-4E2D-AD24-5ECDE2A8CE73}" type="presParOf" srcId="{AEEFB312-68AF-4A97-BA2E-62C715E04F76}" destId="{9C43DD80-8D41-4A23-8DD6-5AEFD57EE0D5}" srcOrd="1" destOrd="0" presId="urn:microsoft.com/office/officeart/2005/8/layout/hierarchy1"/>
    <dgm:cxn modelId="{F1965D0B-2060-4130-9A8E-8A0392AA1F1A}" type="presParOf" srcId="{9C43DD80-8D41-4A23-8DD6-5AEFD57EE0D5}" destId="{ED4D9114-9242-4F5E-94F2-9218B3BDFCBB}" srcOrd="0" destOrd="0" presId="urn:microsoft.com/office/officeart/2005/8/layout/hierarchy1"/>
    <dgm:cxn modelId="{84937DFA-DA66-4DF1-8322-5CD127764A27}" type="presParOf" srcId="{9C43DD80-8D41-4A23-8DD6-5AEFD57EE0D5}" destId="{84156B10-843B-4043-9FE0-866C8D0D07F8}" srcOrd="1" destOrd="0" presId="urn:microsoft.com/office/officeart/2005/8/layout/hierarchy1"/>
    <dgm:cxn modelId="{4C8232D4-18A4-460B-86A9-D5253616E8D7}" type="presParOf" srcId="{84156B10-843B-4043-9FE0-866C8D0D07F8}" destId="{FD587AC9-A263-4306-BEB5-5437EE73F313}" srcOrd="0" destOrd="0" presId="urn:microsoft.com/office/officeart/2005/8/layout/hierarchy1"/>
    <dgm:cxn modelId="{93A4B493-9E63-4B8D-818B-92BB0DB178F2}" type="presParOf" srcId="{FD587AC9-A263-4306-BEB5-5437EE73F313}" destId="{F0333B49-0592-4E54-BF53-8A495C84657B}" srcOrd="0" destOrd="0" presId="urn:microsoft.com/office/officeart/2005/8/layout/hierarchy1"/>
    <dgm:cxn modelId="{F6C5A551-6284-413B-8C62-4F06713C4771}" type="presParOf" srcId="{FD587AC9-A263-4306-BEB5-5437EE73F313}" destId="{08F3A40F-4AEF-4EFD-8A7E-22D3D89544B8}" srcOrd="1" destOrd="0" presId="urn:microsoft.com/office/officeart/2005/8/layout/hierarchy1"/>
    <dgm:cxn modelId="{3DC19FE6-87CD-4434-82C6-A0EBF97BF2E5}" type="presParOf" srcId="{84156B10-843B-4043-9FE0-866C8D0D07F8}" destId="{1BAD1424-81E2-4D0C-944F-9122F816DD87}" srcOrd="1" destOrd="0" presId="urn:microsoft.com/office/officeart/2005/8/layout/hierarchy1"/>
    <dgm:cxn modelId="{59DDC3F9-FACE-4301-9C5E-663C09669AE5}" type="presParOf" srcId="{9C43DD80-8D41-4A23-8DD6-5AEFD57EE0D5}" destId="{D048C00F-BD03-464C-9301-891ECF10200D}" srcOrd="2" destOrd="0" presId="urn:microsoft.com/office/officeart/2005/8/layout/hierarchy1"/>
    <dgm:cxn modelId="{BE1449ED-A2A5-4CAC-9E08-9F1E22F85629}" type="presParOf" srcId="{9C43DD80-8D41-4A23-8DD6-5AEFD57EE0D5}" destId="{1A1C6F87-CEE4-413D-ADBD-909D47CEF74C}" srcOrd="3" destOrd="0" presId="urn:microsoft.com/office/officeart/2005/8/layout/hierarchy1"/>
    <dgm:cxn modelId="{2EB93BC2-C334-44EA-8526-A548A0FE7E48}" type="presParOf" srcId="{1A1C6F87-CEE4-413D-ADBD-909D47CEF74C}" destId="{C0193D33-9355-4DB5-A8D8-C8616B4C974E}" srcOrd="0" destOrd="0" presId="urn:microsoft.com/office/officeart/2005/8/layout/hierarchy1"/>
    <dgm:cxn modelId="{F373040F-9BF4-49F2-88A0-D85E9BBF8777}" type="presParOf" srcId="{C0193D33-9355-4DB5-A8D8-C8616B4C974E}" destId="{76682D5D-74AA-4C97-A6A7-244DEA7FDE2A}" srcOrd="0" destOrd="0" presId="urn:microsoft.com/office/officeart/2005/8/layout/hierarchy1"/>
    <dgm:cxn modelId="{3ECE6A4C-8705-4977-BF1B-2F4AE355DB10}" type="presParOf" srcId="{C0193D33-9355-4DB5-A8D8-C8616B4C974E}" destId="{E109B28E-16C8-4193-A4C0-B6AD16D3E8E4}" srcOrd="1" destOrd="0" presId="urn:microsoft.com/office/officeart/2005/8/layout/hierarchy1"/>
    <dgm:cxn modelId="{33E516A4-B863-419F-AC80-0EACB8DDE455}" type="presParOf" srcId="{1A1C6F87-CEE4-413D-ADBD-909D47CEF74C}" destId="{F0A050B3-BA2F-49E5-9EC3-C3449ED59C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19A993-C09A-480C-8F86-F72B8C10DF0B}" type="doc">
      <dgm:prSet loTypeId="urn:microsoft.com/office/officeart/2005/8/layout/funnel1" loCatId="relationship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860F210D-49A3-4A8B-9046-71800247612C}">
      <dgm:prSet/>
      <dgm:spPr/>
      <dgm:t>
        <a:bodyPr/>
        <a:lstStyle/>
        <a:p>
          <a:pPr rtl="0"/>
          <a:r>
            <a:rPr lang="en-US" altLang="zh-CN" b="1" dirty="0" smtClean="0"/>
            <a:t>W3C Patent Policy</a:t>
          </a:r>
          <a:endParaRPr lang="en-US" b="1" dirty="0"/>
        </a:p>
      </dgm:t>
    </dgm:pt>
    <dgm:pt modelId="{64D26250-9A44-4209-892C-F1BB73412DFA}" type="parTrans" cxnId="{ACE3759D-58FA-41DE-8D09-6621A1CB5A0F}">
      <dgm:prSet/>
      <dgm:spPr/>
      <dgm:t>
        <a:bodyPr/>
        <a:lstStyle/>
        <a:p>
          <a:endParaRPr lang="zh-CN" altLang="en-US"/>
        </a:p>
      </dgm:t>
    </dgm:pt>
    <dgm:pt modelId="{056D9DCC-3DFE-4C1A-9486-89F53EB7CE30}" type="sibTrans" cxnId="{ACE3759D-58FA-41DE-8D09-6621A1CB5A0F}">
      <dgm:prSet/>
      <dgm:spPr/>
      <dgm:t>
        <a:bodyPr/>
        <a:lstStyle/>
        <a:p>
          <a:endParaRPr lang="zh-CN" altLang="en-US"/>
        </a:p>
      </dgm:t>
    </dgm:pt>
    <dgm:pt modelId="{F121EDC9-4711-49F7-89D5-47B76FF2A3B9}">
      <dgm:prSet/>
      <dgm:spPr/>
      <dgm:t>
        <a:bodyPr/>
        <a:lstStyle/>
        <a:p>
          <a:pPr rtl="0"/>
          <a:endParaRPr lang="zh-CN" dirty="0"/>
        </a:p>
      </dgm:t>
    </dgm:pt>
    <dgm:pt modelId="{7C9D720A-2383-4712-B8C2-A179F331CC05}" type="parTrans" cxnId="{87F7C4B3-DB78-4EA1-BE80-D4E63FFBF068}">
      <dgm:prSet/>
      <dgm:spPr/>
      <dgm:t>
        <a:bodyPr/>
        <a:lstStyle/>
        <a:p>
          <a:endParaRPr lang="zh-CN" altLang="en-US"/>
        </a:p>
      </dgm:t>
    </dgm:pt>
    <dgm:pt modelId="{3AAEF43C-6372-4933-B72A-DCC53801690B}" type="sibTrans" cxnId="{87F7C4B3-DB78-4EA1-BE80-D4E63FFBF068}">
      <dgm:prSet/>
      <dgm:spPr/>
      <dgm:t>
        <a:bodyPr/>
        <a:lstStyle/>
        <a:p>
          <a:endParaRPr lang="zh-CN" altLang="en-US"/>
        </a:p>
      </dgm:t>
    </dgm:pt>
    <dgm:pt modelId="{A80DA6D9-8141-48F1-BA0D-23B054B6EEBF}" type="pres">
      <dgm:prSet presAssocID="{5819A993-C09A-480C-8F86-F72B8C10DF0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5912297-FE74-4FDE-B529-84CD62F8DCC5}" type="pres">
      <dgm:prSet presAssocID="{5819A993-C09A-480C-8F86-F72B8C10DF0B}" presName="ellipse" presStyleLbl="trBgShp" presStyleIdx="0" presStyleCnt="1"/>
      <dgm:spPr/>
      <dgm:t>
        <a:bodyPr/>
        <a:lstStyle/>
        <a:p>
          <a:endParaRPr lang="zh-CN" altLang="en-US"/>
        </a:p>
      </dgm:t>
    </dgm:pt>
    <dgm:pt modelId="{9866E099-7BCB-49BC-8685-9BFB836C2CD5}" type="pres">
      <dgm:prSet presAssocID="{5819A993-C09A-480C-8F86-F72B8C10DF0B}" presName="arrow1" presStyleLbl="fgShp" presStyleIdx="0" presStyleCnt="1" custLinFactNeighborX="5786" custLinFactNeighborY="-75364"/>
      <dgm:spPr/>
      <dgm:t>
        <a:bodyPr/>
        <a:lstStyle/>
        <a:p>
          <a:endParaRPr lang="zh-CN" altLang="en-US"/>
        </a:p>
      </dgm:t>
    </dgm:pt>
    <dgm:pt modelId="{3F25E61C-6ACA-43C8-A45C-9C0279287AA7}" type="pres">
      <dgm:prSet presAssocID="{5819A993-C09A-480C-8F86-F72B8C10DF0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0E2E6A-66B4-47F2-B5EB-5D9D1815B226}" type="pres">
      <dgm:prSet presAssocID="{F121EDC9-4711-49F7-89D5-47B76FF2A3B9}" presName="item1" presStyleLbl="node1" presStyleIdx="0" presStyleCnt="1" custLinFactNeighborX="11569" custLinFactNeighborY="17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989CDE-3E0B-4D8E-AA95-BDD473D65486}" type="pres">
      <dgm:prSet presAssocID="{5819A993-C09A-480C-8F86-F72B8C10DF0B}" presName="funnel" presStyleLbl="trAlignAcc1" presStyleIdx="0" presStyleCnt="1" custScaleX="86541" custScaleY="88058" custLinFactNeighborX="-286" custLinFactNeighborY="-3033"/>
      <dgm:spPr/>
      <dgm:t>
        <a:bodyPr/>
        <a:lstStyle/>
        <a:p>
          <a:endParaRPr lang="zh-CN" altLang="en-US"/>
        </a:p>
      </dgm:t>
    </dgm:pt>
  </dgm:ptLst>
  <dgm:cxnLst>
    <dgm:cxn modelId="{C36618C7-CBA5-4477-AA3A-03141D5FAA0A}" type="presOf" srcId="{F121EDC9-4711-49F7-89D5-47B76FF2A3B9}" destId="{3F25E61C-6ACA-43C8-A45C-9C0279287AA7}" srcOrd="0" destOrd="0" presId="urn:microsoft.com/office/officeart/2005/8/layout/funnel1"/>
    <dgm:cxn modelId="{89F87523-02AB-477E-BF81-62206F008736}" type="presOf" srcId="{860F210D-49A3-4A8B-9046-71800247612C}" destId="{C90E2E6A-66B4-47F2-B5EB-5D9D1815B226}" srcOrd="0" destOrd="0" presId="urn:microsoft.com/office/officeart/2005/8/layout/funnel1"/>
    <dgm:cxn modelId="{87F7C4B3-DB78-4EA1-BE80-D4E63FFBF068}" srcId="{5819A993-C09A-480C-8F86-F72B8C10DF0B}" destId="{F121EDC9-4711-49F7-89D5-47B76FF2A3B9}" srcOrd="1" destOrd="0" parTransId="{7C9D720A-2383-4712-B8C2-A179F331CC05}" sibTransId="{3AAEF43C-6372-4933-B72A-DCC53801690B}"/>
    <dgm:cxn modelId="{ACE3759D-58FA-41DE-8D09-6621A1CB5A0F}" srcId="{5819A993-C09A-480C-8F86-F72B8C10DF0B}" destId="{860F210D-49A3-4A8B-9046-71800247612C}" srcOrd="0" destOrd="0" parTransId="{64D26250-9A44-4209-892C-F1BB73412DFA}" sibTransId="{056D9DCC-3DFE-4C1A-9486-89F53EB7CE30}"/>
    <dgm:cxn modelId="{827F2EFE-C9B8-4563-8EE6-8AF0DD966E0E}" type="presOf" srcId="{5819A993-C09A-480C-8F86-F72B8C10DF0B}" destId="{A80DA6D9-8141-48F1-BA0D-23B054B6EEBF}" srcOrd="0" destOrd="0" presId="urn:microsoft.com/office/officeart/2005/8/layout/funnel1"/>
    <dgm:cxn modelId="{BC490D97-58AC-48E3-9C7A-D4636ECCADE3}" type="presParOf" srcId="{A80DA6D9-8141-48F1-BA0D-23B054B6EEBF}" destId="{85912297-FE74-4FDE-B529-84CD62F8DCC5}" srcOrd="0" destOrd="0" presId="urn:microsoft.com/office/officeart/2005/8/layout/funnel1"/>
    <dgm:cxn modelId="{E981820E-0155-42C4-A588-B16C9F179800}" type="presParOf" srcId="{A80DA6D9-8141-48F1-BA0D-23B054B6EEBF}" destId="{9866E099-7BCB-49BC-8685-9BFB836C2CD5}" srcOrd="1" destOrd="0" presId="urn:microsoft.com/office/officeart/2005/8/layout/funnel1"/>
    <dgm:cxn modelId="{56165D07-F3D9-4EB5-BAD2-5D3E83396C9D}" type="presParOf" srcId="{A80DA6D9-8141-48F1-BA0D-23B054B6EEBF}" destId="{3F25E61C-6ACA-43C8-A45C-9C0279287AA7}" srcOrd="2" destOrd="0" presId="urn:microsoft.com/office/officeart/2005/8/layout/funnel1"/>
    <dgm:cxn modelId="{B637185B-53A2-471A-816F-144E218722C1}" type="presParOf" srcId="{A80DA6D9-8141-48F1-BA0D-23B054B6EEBF}" destId="{C90E2E6A-66B4-47F2-B5EB-5D9D1815B226}" srcOrd="3" destOrd="0" presId="urn:microsoft.com/office/officeart/2005/8/layout/funnel1"/>
    <dgm:cxn modelId="{2F82CE5C-4521-426F-96EC-8B6B582D56ED}" type="presParOf" srcId="{A80DA6D9-8141-48F1-BA0D-23B054B6EEBF}" destId="{01989CDE-3E0B-4D8E-AA95-BDD473D65486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2D048-8F7A-41F6-827D-EC9EBF8EB776}">
      <dsp:nvSpPr>
        <dsp:cNvPr id="0" name=""/>
        <dsp:cNvSpPr/>
      </dsp:nvSpPr>
      <dsp:spPr>
        <a:xfrm>
          <a:off x="0" y="877202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/>
            <a:t>* </a:t>
          </a:r>
          <a:r>
            <a:rPr lang="en-US" altLang="zh-CN" sz="4400" b="1" kern="1200" dirty="0" smtClean="0">
              <a:solidFill>
                <a:srgbClr val="FF0000"/>
              </a:solidFill>
            </a:rPr>
            <a:t>W3C</a:t>
          </a:r>
          <a:r>
            <a:rPr lang="zh-CN" altLang="en-US" sz="4400" b="1" kern="1200" dirty="0" smtClean="0">
              <a:solidFill>
                <a:srgbClr val="FF0000"/>
              </a:solidFill>
            </a:rPr>
            <a:t>机构概况</a:t>
          </a:r>
          <a:endParaRPr lang="zh-CN" altLang="en-US" sz="4400" b="1" kern="1200" dirty="0">
            <a:solidFill>
              <a:srgbClr val="FF0000"/>
            </a:solidFill>
          </a:endParaRPr>
        </a:p>
      </dsp:txBody>
      <dsp:txXfrm>
        <a:off x="59399" y="936601"/>
        <a:ext cx="9235811" cy="1098002"/>
      </dsp:txXfrm>
    </dsp:sp>
    <dsp:sp modelId="{685D86C8-5D4C-47E8-BF7F-4E27D2D9ED6D}">
      <dsp:nvSpPr>
        <dsp:cNvPr id="0" name=""/>
        <dsp:cNvSpPr/>
      </dsp:nvSpPr>
      <dsp:spPr>
        <a:xfrm>
          <a:off x="0" y="2281203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/>
            <a:t>* </a:t>
          </a:r>
          <a:r>
            <a:rPr lang="en-US" altLang="zh-CN" sz="4400" b="1" kern="1200" dirty="0" smtClean="0"/>
            <a:t>W3C</a:t>
          </a:r>
          <a:r>
            <a:rPr lang="zh-CN" altLang="en-US" sz="4400" b="1" kern="1200" dirty="0" smtClean="0"/>
            <a:t>标准制定</a:t>
          </a:r>
          <a:endParaRPr lang="zh-CN" altLang="en-US" sz="4400" b="1" kern="1200" dirty="0"/>
        </a:p>
      </dsp:txBody>
      <dsp:txXfrm>
        <a:off x="59399" y="2340602"/>
        <a:ext cx="9235811" cy="1098002"/>
      </dsp:txXfrm>
    </dsp:sp>
    <dsp:sp modelId="{DE510FA7-59AC-4990-A157-F12EEC076E91}">
      <dsp:nvSpPr>
        <dsp:cNvPr id="0" name=""/>
        <dsp:cNvSpPr/>
      </dsp:nvSpPr>
      <dsp:spPr>
        <a:xfrm>
          <a:off x="0" y="3685203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/>
            <a:t>* </a:t>
          </a:r>
          <a:r>
            <a:rPr lang="en-US" altLang="zh-CN" sz="4400" b="1" kern="1200" dirty="0" smtClean="0"/>
            <a:t>W3C </a:t>
          </a:r>
          <a:r>
            <a:rPr lang="en-US" altLang="zh-CN" sz="4400" b="1" kern="1200" dirty="0" err="1" smtClean="0"/>
            <a:t>DataVis</a:t>
          </a:r>
          <a:r>
            <a:rPr lang="en-US" altLang="zh-CN" sz="4400" b="1" kern="1200" dirty="0" smtClean="0"/>
            <a:t> </a:t>
          </a:r>
          <a:r>
            <a:rPr lang="zh-CN" altLang="en-US" sz="4400" b="1" kern="1200" dirty="0" smtClean="0"/>
            <a:t>相关工作</a:t>
          </a:r>
          <a:endParaRPr lang="zh-CN" altLang="en-US" sz="4400" b="1" kern="1200" dirty="0"/>
        </a:p>
      </dsp:txBody>
      <dsp:txXfrm>
        <a:off x="59399" y="3744602"/>
        <a:ext cx="9235811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2D048-8F7A-41F6-827D-EC9EBF8EB776}">
      <dsp:nvSpPr>
        <dsp:cNvPr id="0" name=""/>
        <dsp:cNvSpPr/>
      </dsp:nvSpPr>
      <dsp:spPr>
        <a:xfrm>
          <a:off x="0" y="877202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chemeClr val="bg1"/>
              </a:solidFill>
            </a:rPr>
            <a:t>* </a:t>
          </a:r>
          <a:r>
            <a:rPr lang="en-US" altLang="zh-CN" sz="4400" b="1" kern="1200" dirty="0" smtClean="0">
              <a:solidFill>
                <a:schemeClr val="bg1"/>
              </a:solidFill>
            </a:rPr>
            <a:t>W3C</a:t>
          </a:r>
          <a:r>
            <a:rPr lang="zh-CN" altLang="en-US" sz="4400" b="1" kern="1200" dirty="0" smtClean="0">
              <a:solidFill>
                <a:schemeClr val="bg1"/>
              </a:solidFill>
            </a:rPr>
            <a:t>机构概况</a:t>
          </a:r>
          <a:endParaRPr lang="zh-CN" altLang="en-US" sz="4400" b="1" kern="1200" dirty="0">
            <a:solidFill>
              <a:schemeClr val="bg1"/>
            </a:solidFill>
          </a:endParaRPr>
        </a:p>
      </dsp:txBody>
      <dsp:txXfrm>
        <a:off x="59399" y="936601"/>
        <a:ext cx="9235811" cy="1098002"/>
      </dsp:txXfrm>
    </dsp:sp>
    <dsp:sp modelId="{685D86C8-5D4C-47E8-BF7F-4E27D2D9ED6D}">
      <dsp:nvSpPr>
        <dsp:cNvPr id="0" name=""/>
        <dsp:cNvSpPr/>
      </dsp:nvSpPr>
      <dsp:spPr>
        <a:xfrm>
          <a:off x="0" y="2281203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chemeClr val="bg1"/>
              </a:solidFill>
            </a:rPr>
            <a:t>* </a:t>
          </a:r>
          <a:r>
            <a:rPr lang="en-US" altLang="zh-CN" sz="4400" b="1" kern="1200" dirty="0" smtClean="0">
              <a:solidFill>
                <a:schemeClr val="bg1"/>
              </a:solidFill>
            </a:rPr>
            <a:t>W3C</a:t>
          </a:r>
          <a:r>
            <a:rPr lang="zh-CN" altLang="en-US" sz="4400" b="1" kern="1200" dirty="0" smtClean="0">
              <a:solidFill>
                <a:schemeClr val="bg1"/>
              </a:solidFill>
            </a:rPr>
            <a:t>标准制定</a:t>
          </a:r>
          <a:endParaRPr lang="zh-CN" altLang="en-US" sz="4400" b="1" kern="1200" dirty="0">
            <a:solidFill>
              <a:schemeClr val="bg1"/>
            </a:solidFill>
          </a:endParaRPr>
        </a:p>
      </dsp:txBody>
      <dsp:txXfrm>
        <a:off x="59399" y="2340602"/>
        <a:ext cx="9235811" cy="1098002"/>
      </dsp:txXfrm>
    </dsp:sp>
    <dsp:sp modelId="{DE510FA7-59AC-4990-A157-F12EEC076E91}">
      <dsp:nvSpPr>
        <dsp:cNvPr id="0" name=""/>
        <dsp:cNvSpPr/>
      </dsp:nvSpPr>
      <dsp:spPr>
        <a:xfrm>
          <a:off x="0" y="3685203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rgbClr val="FF0000"/>
              </a:solidFill>
            </a:rPr>
            <a:t>* </a:t>
          </a:r>
          <a:r>
            <a:rPr lang="en-US" altLang="zh-CN" sz="4400" b="1" kern="1200" dirty="0" smtClean="0">
              <a:solidFill>
                <a:srgbClr val="FF0000"/>
              </a:solidFill>
            </a:rPr>
            <a:t>W3C </a:t>
          </a:r>
          <a:r>
            <a:rPr lang="en-US" altLang="zh-CN" sz="4400" b="1" kern="1200" dirty="0" err="1" smtClean="0">
              <a:solidFill>
                <a:srgbClr val="FF0000"/>
              </a:solidFill>
            </a:rPr>
            <a:t>DataVis</a:t>
          </a:r>
          <a:r>
            <a:rPr lang="en-US" altLang="zh-CN" sz="4400" b="1" kern="1200" dirty="0" smtClean="0">
              <a:solidFill>
                <a:srgbClr val="FF0000"/>
              </a:solidFill>
            </a:rPr>
            <a:t> </a:t>
          </a:r>
          <a:r>
            <a:rPr lang="zh-CN" altLang="en-US" sz="4400" b="1" kern="1200" dirty="0" smtClean="0">
              <a:solidFill>
                <a:srgbClr val="FF0000"/>
              </a:solidFill>
            </a:rPr>
            <a:t>相关工作</a:t>
          </a:r>
          <a:endParaRPr lang="zh-CN" altLang="en-US" sz="4400" b="1" kern="1200" dirty="0">
            <a:solidFill>
              <a:srgbClr val="FF0000"/>
            </a:solidFill>
          </a:endParaRPr>
        </a:p>
      </dsp:txBody>
      <dsp:txXfrm>
        <a:off x="59399" y="3744602"/>
        <a:ext cx="9235811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E17EF-1E79-41ED-8F9A-2ED05725E2AD}">
      <dsp:nvSpPr>
        <dsp:cNvPr id="0" name=""/>
        <dsp:cNvSpPr/>
      </dsp:nvSpPr>
      <dsp:spPr>
        <a:xfrm>
          <a:off x="0" y="529806"/>
          <a:ext cx="3656707" cy="250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</a:rPr>
            <a:t>前端交互</a:t>
          </a:r>
          <a:endParaRPr lang="en-US" altLang="zh-CN" sz="3600" b="1" kern="1200" dirty="0" smtClean="0">
            <a:solidFill>
              <a:schemeClr val="bg1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chemeClr val="bg1"/>
              </a:solidFill>
            </a:rPr>
            <a:t>Interaction</a:t>
          </a:r>
          <a:r>
            <a:rPr lang="en-US" altLang="zh-CN" sz="3600" b="1" kern="1200" dirty="0" smtClean="0">
              <a:solidFill>
                <a:schemeClr val="bg1"/>
              </a:solidFill>
            </a:rPr>
            <a:t> </a:t>
          </a:r>
          <a:endParaRPr lang="zh-CN" altLang="en-US" sz="3600" b="1" kern="1200" dirty="0">
            <a:solidFill>
              <a:schemeClr val="bg1"/>
            </a:solidFill>
          </a:endParaRPr>
        </a:p>
      </dsp:txBody>
      <dsp:txXfrm>
        <a:off x="0" y="529806"/>
        <a:ext cx="3656707" cy="2506014"/>
      </dsp:txXfrm>
    </dsp:sp>
    <dsp:sp modelId="{7547FA25-42E4-4051-B705-65066AF8184F}">
      <dsp:nvSpPr>
        <dsp:cNvPr id="0" name=""/>
        <dsp:cNvSpPr/>
      </dsp:nvSpPr>
      <dsp:spPr>
        <a:xfrm>
          <a:off x="4022377" y="529806"/>
          <a:ext cx="3656707" cy="250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</a:rPr>
            <a:t>技术与社会</a:t>
          </a:r>
          <a:endParaRPr lang="en-US" altLang="zh-CN" sz="3600" b="1" kern="1200" dirty="0" smtClean="0">
            <a:solidFill>
              <a:schemeClr val="bg1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</a:rPr>
            <a:t>（安全、社会网络、支付）</a:t>
          </a:r>
          <a:endParaRPr lang="en-US" altLang="zh-CN" sz="3600" b="1" kern="1200" dirty="0" smtClean="0">
            <a:solidFill>
              <a:schemeClr val="bg1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chemeClr val="bg1"/>
              </a:solidFill>
            </a:rPr>
            <a:t>Technology &amp; Society</a:t>
          </a:r>
          <a:endParaRPr lang="zh-CN" altLang="en-US" sz="3200" b="1" kern="1200" dirty="0">
            <a:solidFill>
              <a:schemeClr val="bg1"/>
            </a:solidFill>
          </a:endParaRPr>
        </a:p>
      </dsp:txBody>
      <dsp:txXfrm>
        <a:off x="4022377" y="529806"/>
        <a:ext cx="3656707" cy="2506014"/>
      </dsp:txXfrm>
    </dsp:sp>
    <dsp:sp modelId="{BA1A6EC5-ACD5-4D0D-9AEB-825C868FBFDD}">
      <dsp:nvSpPr>
        <dsp:cNvPr id="0" name=""/>
        <dsp:cNvSpPr/>
      </dsp:nvSpPr>
      <dsp:spPr>
        <a:xfrm>
          <a:off x="8044755" y="529806"/>
          <a:ext cx="3656707" cy="250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</a:rPr>
            <a:t>信息与知识</a:t>
          </a:r>
          <a:endParaRPr lang="en-US" altLang="zh-CN" sz="3600" b="1" kern="1200" dirty="0" smtClean="0">
            <a:solidFill>
              <a:schemeClr val="bg1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chemeClr val="bg1"/>
              </a:solidFill>
            </a:rPr>
            <a:t>Information &amp; Knowledge</a:t>
          </a:r>
          <a:endParaRPr lang="zh-CN" altLang="en-US" sz="3200" b="1" kern="1200" dirty="0">
            <a:solidFill>
              <a:schemeClr val="bg1"/>
            </a:solidFill>
          </a:endParaRPr>
        </a:p>
      </dsp:txBody>
      <dsp:txXfrm>
        <a:off x="8044755" y="529806"/>
        <a:ext cx="3656707" cy="2506014"/>
      </dsp:txXfrm>
    </dsp:sp>
    <dsp:sp modelId="{318BD5CD-6F87-40F8-A1E2-0EC654725750}">
      <dsp:nvSpPr>
        <dsp:cNvPr id="0" name=""/>
        <dsp:cNvSpPr/>
      </dsp:nvSpPr>
      <dsp:spPr>
        <a:xfrm>
          <a:off x="2011188" y="3401491"/>
          <a:ext cx="3656707" cy="250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</a:rPr>
            <a:t>普适</a:t>
          </a:r>
          <a:r>
            <a:rPr lang="en-US" altLang="zh-CN" sz="3600" b="1" kern="1200" dirty="0" smtClean="0">
              <a:solidFill>
                <a:schemeClr val="bg1"/>
              </a:solidFill>
            </a:rPr>
            <a:t>Web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chemeClr val="bg1"/>
              </a:solidFill>
            </a:rPr>
            <a:t>Ubiquitous Web</a:t>
          </a:r>
          <a:endParaRPr lang="zh-CN" altLang="en-US" sz="3200" b="1" kern="1200" dirty="0">
            <a:solidFill>
              <a:schemeClr val="bg1"/>
            </a:solidFill>
          </a:endParaRPr>
        </a:p>
      </dsp:txBody>
      <dsp:txXfrm>
        <a:off x="2011188" y="3401491"/>
        <a:ext cx="3656707" cy="2506014"/>
      </dsp:txXfrm>
    </dsp:sp>
    <dsp:sp modelId="{12005285-C566-4E30-8FCC-A0858E97C827}">
      <dsp:nvSpPr>
        <dsp:cNvPr id="0" name=""/>
        <dsp:cNvSpPr/>
      </dsp:nvSpPr>
      <dsp:spPr>
        <a:xfrm>
          <a:off x="6033566" y="3401491"/>
          <a:ext cx="3656707" cy="250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</a:rPr>
            <a:t>信息无障碍</a:t>
          </a:r>
          <a:endParaRPr lang="en-US" altLang="zh-CN" sz="3600" b="1" kern="1200" dirty="0" smtClean="0">
            <a:solidFill>
              <a:schemeClr val="bg1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bg1"/>
              </a:solidFill>
            </a:rPr>
            <a:t>Web Accessibility Initiative</a:t>
          </a:r>
          <a:endParaRPr lang="zh-CN" altLang="en-US" sz="2800" b="1" kern="1200" dirty="0">
            <a:solidFill>
              <a:schemeClr val="bg1"/>
            </a:solidFill>
          </a:endParaRPr>
        </a:p>
      </dsp:txBody>
      <dsp:txXfrm>
        <a:off x="6033566" y="3401491"/>
        <a:ext cx="3656707" cy="2506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4A1F-0EAD-4718-9B26-09D04D2AF13E}">
      <dsp:nvSpPr>
        <dsp:cNvPr id="0" name=""/>
        <dsp:cNvSpPr/>
      </dsp:nvSpPr>
      <dsp:spPr>
        <a:xfrm>
          <a:off x="1283" y="963995"/>
          <a:ext cx="5006206" cy="40049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8AE46DE-AD1E-4CF3-8FF1-435CA07C15CA}">
      <dsp:nvSpPr>
        <dsp:cNvPr id="0" name=""/>
        <dsp:cNvSpPr/>
      </dsp:nvSpPr>
      <dsp:spPr>
        <a:xfrm>
          <a:off x="451842" y="5303857"/>
          <a:ext cx="4455523" cy="185894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>
              <a:solidFill>
                <a:schemeClr val="bg1"/>
              </a:solidFill>
            </a:rPr>
            <a:t>Web</a:t>
          </a:r>
          <a:r>
            <a:rPr lang="zh-CN" altLang="en-US" sz="3400" b="1" kern="1200" dirty="0" smtClean="0">
              <a:solidFill>
                <a:schemeClr val="bg1"/>
              </a:solidFill>
            </a:rPr>
            <a:t>内容无障碍</a:t>
          </a:r>
          <a:endParaRPr lang="en-US" altLang="zh-CN" sz="3400" b="1" kern="1200" dirty="0" smtClean="0">
            <a:solidFill>
              <a:schemeClr val="bg1"/>
            </a:solidFill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/>
              </a:solidFill>
            </a:rPr>
            <a:t>（</a:t>
          </a:r>
          <a:r>
            <a:rPr lang="en-US" altLang="zh-CN" sz="2800" b="1" kern="1200" dirty="0" smtClean="0">
              <a:solidFill>
                <a:schemeClr val="bg1"/>
              </a:solidFill>
            </a:rPr>
            <a:t>Web Accessibility Initiative</a:t>
          </a:r>
          <a:r>
            <a:rPr lang="zh-CN" altLang="en-US" sz="2800" b="1" kern="1200" dirty="0" smtClean="0">
              <a:solidFill>
                <a:schemeClr val="bg1"/>
              </a:solidFill>
            </a:rPr>
            <a:t>）</a:t>
          </a:r>
          <a:endParaRPr lang="zh-CN" altLang="en-US" sz="2800" b="1" kern="1200" dirty="0">
            <a:solidFill>
              <a:schemeClr val="bg1"/>
            </a:solidFill>
          </a:endParaRPr>
        </a:p>
      </dsp:txBody>
      <dsp:txXfrm>
        <a:off x="451842" y="5303857"/>
        <a:ext cx="4455523" cy="1858942"/>
      </dsp:txXfrm>
    </dsp:sp>
    <dsp:sp modelId="{39FE288D-A611-4CA2-A463-707F644F20A7}">
      <dsp:nvSpPr>
        <dsp:cNvPr id="0" name=""/>
        <dsp:cNvSpPr/>
      </dsp:nvSpPr>
      <dsp:spPr>
        <a:xfrm>
          <a:off x="5508110" y="963995"/>
          <a:ext cx="5006206" cy="40049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C70544-2113-4BF5-8E31-CD1DFFEF1208}">
      <dsp:nvSpPr>
        <dsp:cNvPr id="0" name=""/>
        <dsp:cNvSpPr/>
      </dsp:nvSpPr>
      <dsp:spPr>
        <a:xfrm>
          <a:off x="5958668" y="5303857"/>
          <a:ext cx="4455523" cy="185894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bg1"/>
              </a:solidFill>
            </a:rPr>
            <a:t>国际化</a:t>
          </a:r>
          <a:endParaRPr lang="en-US" altLang="zh-CN" sz="3200" b="1" kern="1200" dirty="0" smtClean="0">
            <a:solidFill>
              <a:schemeClr val="bg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bg1"/>
              </a:solidFill>
            </a:rPr>
            <a:t>（</a:t>
          </a:r>
          <a:r>
            <a:rPr lang="en-US" altLang="zh-CN" sz="3200" b="1" kern="1200" dirty="0" smtClean="0">
              <a:solidFill>
                <a:schemeClr val="bg1"/>
              </a:solidFill>
            </a:rPr>
            <a:t>Internationalization</a:t>
          </a:r>
          <a:r>
            <a:rPr lang="zh-CN" altLang="en-US" sz="3200" b="1" kern="1200" dirty="0" smtClean="0">
              <a:solidFill>
                <a:schemeClr val="bg1"/>
              </a:solidFill>
            </a:rPr>
            <a:t>）</a:t>
          </a:r>
          <a:r>
            <a:rPr lang="en-US" altLang="zh-CN" sz="3200" kern="1200" dirty="0" smtClean="0">
              <a:solidFill>
                <a:schemeClr val="bg1"/>
              </a:solidFill>
            </a:rPr>
            <a:t> </a:t>
          </a:r>
          <a:endParaRPr lang="zh-CN" altLang="en-US" sz="3600" kern="1200" dirty="0">
            <a:solidFill>
              <a:schemeClr val="bg1"/>
            </a:solidFill>
          </a:endParaRPr>
        </a:p>
      </dsp:txBody>
      <dsp:txXfrm>
        <a:off x="5958668" y="5303857"/>
        <a:ext cx="4455523" cy="1858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FCAD5-DDBB-4317-8178-578178E9A751}">
      <dsp:nvSpPr>
        <dsp:cNvPr id="0" name=""/>
        <dsp:cNvSpPr/>
      </dsp:nvSpPr>
      <dsp:spPr>
        <a:xfrm rot="5400000">
          <a:off x="6298554" y="-3190866"/>
          <a:ext cx="584407" cy="711528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印度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澳大利亚</a:t>
          </a:r>
          <a:endParaRPr lang="zh-CN" altLang="en-US" sz="1600" b="1" kern="1200" dirty="0"/>
        </a:p>
      </dsp:txBody>
      <dsp:txXfrm rot="-5400000">
        <a:off x="3033117" y="103099"/>
        <a:ext cx="7086753" cy="527351"/>
      </dsp:txXfrm>
    </dsp:sp>
    <dsp:sp modelId="{387DBDFC-79FE-481C-8553-B974B30420D1}">
      <dsp:nvSpPr>
        <dsp:cNvPr id="0" name=""/>
        <dsp:cNvSpPr/>
      </dsp:nvSpPr>
      <dsp:spPr>
        <a:xfrm>
          <a:off x="969228" y="1518"/>
          <a:ext cx="2063889" cy="7305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美国 </a:t>
          </a:r>
          <a:r>
            <a:rPr lang="en-US" altLang="zh-CN" sz="2400" b="1" kern="1200" dirty="0" smtClean="0"/>
            <a:t>MIT</a:t>
          </a:r>
          <a:endParaRPr lang="zh-CN" altLang="en-US" sz="2400" b="1" kern="1200" dirty="0"/>
        </a:p>
      </dsp:txBody>
      <dsp:txXfrm>
        <a:off x="1004889" y="37179"/>
        <a:ext cx="1992567" cy="659187"/>
      </dsp:txXfrm>
    </dsp:sp>
    <dsp:sp modelId="{24CB06EF-D86F-42C1-8C52-4E8E95C150C1}">
      <dsp:nvSpPr>
        <dsp:cNvPr id="0" name=""/>
        <dsp:cNvSpPr/>
      </dsp:nvSpPr>
      <dsp:spPr>
        <a:xfrm rot="5400000">
          <a:off x="6291258" y="-2423831"/>
          <a:ext cx="599000" cy="711528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英国、德国、法国、意大利、比利时、挪威、瑞典  瑞士、西班牙、摩洛哥、  希腊、俄罗斯、以色列、巴西、尼日利亚、南非 </a:t>
          </a:r>
          <a:endParaRPr lang="en-US" altLang="zh-CN" sz="1600" b="1" kern="1200" dirty="0" smtClean="0"/>
        </a:p>
      </dsp:txBody>
      <dsp:txXfrm rot="-5400000">
        <a:off x="3033118" y="863550"/>
        <a:ext cx="7086040" cy="540518"/>
      </dsp:txXfrm>
    </dsp:sp>
    <dsp:sp modelId="{2B347991-8975-41A5-BACF-3CE4D2AA9DD0}">
      <dsp:nvSpPr>
        <dsp:cNvPr id="0" name=""/>
        <dsp:cNvSpPr/>
      </dsp:nvSpPr>
      <dsp:spPr>
        <a:xfrm>
          <a:off x="969228" y="768554"/>
          <a:ext cx="2063889" cy="7305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法国 </a:t>
          </a:r>
          <a:r>
            <a:rPr lang="en-US" altLang="zh-CN" sz="2400" b="1" kern="1200" dirty="0" smtClean="0"/>
            <a:t>ERCIM</a:t>
          </a:r>
          <a:endParaRPr lang="zh-CN" altLang="en-US" sz="2400" b="1" kern="1200" dirty="0"/>
        </a:p>
      </dsp:txBody>
      <dsp:txXfrm>
        <a:off x="1004889" y="804215"/>
        <a:ext cx="1992567" cy="659187"/>
      </dsp:txXfrm>
    </dsp:sp>
    <dsp:sp modelId="{6600FAAC-17C3-46F1-976F-54A94CE1C9E0}">
      <dsp:nvSpPr>
        <dsp:cNvPr id="0" name=""/>
        <dsp:cNvSpPr/>
      </dsp:nvSpPr>
      <dsp:spPr>
        <a:xfrm rot="5400000">
          <a:off x="6298554" y="-1656796"/>
          <a:ext cx="584407" cy="711528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韩国</a:t>
          </a:r>
          <a:endParaRPr lang="zh-CN" altLang="en-US" sz="1600" b="1" kern="1200" dirty="0"/>
        </a:p>
      </dsp:txBody>
      <dsp:txXfrm rot="-5400000">
        <a:off x="3033117" y="1637169"/>
        <a:ext cx="7086753" cy="527351"/>
      </dsp:txXfrm>
    </dsp:sp>
    <dsp:sp modelId="{A2BF0B08-EB82-40FA-BD7C-CDB298A46EAB}">
      <dsp:nvSpPr>
        <dsp:cNvPr id="0" name=""/>
        <dsp:cNvSpPr/>
      </dsp:nvSpPr>
      <dsp:spPr>
        <a:xfrm>
          <a:off x="969228" y="1535589"/>
          <a:ext cx="2063889" cy="7305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日本 </a:t>
          </a:r>
          <a:r>
            <a:rPr lang="en-US" altLang="zh-CN" sz="2400" b="1" kern="1200" dirty="0" smtClean="0"/>
            <a:t>KEIO</a:t>
          </a:r>
          <a:endParaRPr lang="zh-CN" altLang="en-US" sz="2400" b="1" kern="1200" dirty="0"/>
        </a:p>
      </dsp:txBody>
      <dsp:txXfrm>
        <a:off x="1004889" y="1571250"/>
        <a:ext cx="1992567" cy="659187"/>
      </dsp:txXfrm>
    </dsp:sp>
    <dsp:sp modelId="{02EBD073-24C8-46EC-B85B-200C8C11BC85}">
      <dsp:nvSpPr>
        <dsp:cNvPr id="0" name=""/>
        <dsp:cNvSpPr/>
      </dsp:nvSpPr>
      <dsp:spPr>
        <a:xfrm rot="5400000">
          <a:off x="6298554" y="-889761"/>
          <a:ext cx="584407" cy="711528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中国大陆及其港澳台地区</a:t>
          </a:r>
          <a:endParaRPr lang="zh-CN" altLang="en-US" sz="1600" b="1" kern="1200" dirty="0"/>
        </a:p>
      </dsp:txBody>
      <dsp:txXfrm rot="-5400000">
        <a:off x="3033117" y="2404204"/>
        <a:ext cx="7086753" cy="527351"/>
      </dsp:txXfrm>
    </dsp:sp>
    <dsp:sp modelId="{7A560DF3-614D-4D64-A2A2-C9B0E20BDC6F}">
      <dsp:nvSpPr>
        <dsp:cNvPr id="0" name=""/>
        <dsp:cNvSpPr/>
      </dsp:nvSpPr>
      <dsp:spPr>
        <a:xfrm>
          <a:off x="973924" y="2303493"/>
          <a:ext cx="2063889" cy="7305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</a:rPr>
            <a:t>中国 北航</a:t>
          </a:r>
          <a:endParaRPr lang="en-US" altLang="zh-CN" sz="2400" b="1" kern="1200" dirty="0" smtClean="0">
            <a:solidFill>
              <a:schemeClr val="bg1"/>
            </a:solidFill>
          </a:endParaRPr>
        </a:p>
      </dsp:txBody>
      <dsp:txXfrm>
        <a:off x="1009585" y="2339154"/>
        <a:ext cx="1992567" cy="659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2D048-8F7A-41F6-827D-EC9EBF8EB776}">
      <dsp:nvSpPr>
        <dsp:cNvPr id="0" name=""/>
        <dsp:cNvSpPr/>
      </dsp:nvSpPr>
      <dsp:spPr>
        <a:xfrm>
          <a:off x="0" y="877202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chemeClr val="bg1"/>
              </a:solidFill>
            </a:rPr>
            <a:t>* </a:t>
          </a:r>
          <a:r>
            <a:rPr lang="en-US" altLang="zh-CN" sz="4400" b="1" kern="1200" dirty="0" smtClean="0">
              <a:solidFill>
                <a:schemeClr val="bg1"/>
              </a:solidFill>
            </a:rPr>
            <a:t>W3C</a:t>
          </a:r>
          <a:r>
            <a:rPr lang="zh-CN" altLang="en-US" sz="4400" b="1" kern="1200" dirty="0" smtClean="0">
              <a:solidFill>
                <a:schemeClr val="bg1"/>
              </a:solidFill>
            </a:rPr>
            <a:t>机构概况</a:t>
          </a:r>
          <a:endParaRPr lang="zh-CN" altLang="en-US" sz="4400" b="1" kern="1200" dirty="0">
            <a:solidFill>
              <a:schemeClr val="bg1"/>
            </a:solidFill>
          </a:endParaRPr>
        </a:p>
      </dsp:txBody>
      <dsp:txXfrm>
        <a:off x="59399" y="936601"/>
        <a:ext cx="9235811" cy="1098002"/>
      </dsp:txXfrm>
    </dsp:sp>
    <dsp:sp modelId="{685D86C8-5D4C-47E8-BF7F-4E27D2D9ED6D}">
      <dsp:nvSpPr>
        <dsp:cNvPr id="0" name=""/>
        <dsp:cNvSpPr/>
      </dsp:nvSpPr>
      <dsp:spPr>
        <a:xfrm>
          <a:off x="0" y="2281203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rgbClr val="FF0000"/>
              </a:solidFill>
            </a:rPr>
            <a:t>* </a:t>
          </a:r>
          <a:r>
            <a:rPr lang="en-US" altLang="zh-CN" sz="4400" b="1" kern="1200" dirty="0" smtClean="0">
              <a:solidFill>
                <a:srgbClr val="FF0000"/>
              </a:solidFill>
            </a:rPr>
            <a:t>W3C</a:t>
          </a:r>
          <a:r>
            <a:rPr lang="zh-CN" altLang="en-US" sz="4400" b="1" kern="1200" dirty="0" smtClean="0">
              <a:solidFill>
                <a:srgbClr val="FF0000"/>
              </a:solidFill>
            </a:rPr>
            <a:t>标准制定</a:t>
          </a:r>
          <a:endParaRPr lang="zh-CN" altLang="en-US" sz="4400" b="1" kern="1200" dirty="0">
            <a:solidFill>
              <a:srgbClr val="FF0000"/>
            </a:solidFill>
          </a:endParaRPr>
        </a:p>
      </dsp:txBody>
      <dsp:txXfrm>
        <a:off x="59399" y="2340602"/>
        <a:ext cx="9235811" cy="1098002"/>
      </dsp:txXfrm>
    </dsp:sp>
    <dsp:sp modelId="{DE510FA7-59AC-4990-A157-F12EEC076E91}">
      <dsp:nvSpPr>
        <dsp:cNvPr id="0" name=""/>
        <dsp:cNvSpPr/>
      </dsp:nvSpPr>
      <dsp:spPr>
        <a:xfrm>
          <a:off x="0" y="3685203"/>
          <a:ext cx="935460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/>
            <a:t>* </a:t>
          </a:r>
          <a:r>
            <a:rPr lang="en-US" altLang="zh-CN" sz="4400" b="1" kern="1200" dirty="0" smtClean="0"/>
            <a:t>W3C </a:t>
          </a:r>
          <a:r>
            <a:rPr lang="en-US" altLang="zh-CN" sz="4400" b="1" kern="1200" dirty="0" err="1" smtClean="0"/>
            <a:t>DataVis</a:t>
          </a:r>
          <a:r>
            <a:rPr lang="en-US" altLang="zh-CN" sz="4400" b="1" kern="1200" dirty="0" smtClean="0"/>
            <a:t> </a:t>
          </a:r>
          <a:r>
            <a:rPr lang="zh-CN" altLang="en-US" sz="4400" b="1" kern="1200" dirty="0" smtClean="0"/>
            <a:t>相关工作</a:t>
          </a:r>
          <a:endParaRPr lang="zh-CN" altLang="en-US" sz="4400" b="1" kern="1200" dirty="0"/>
        </a:p>
      </dsp:txBody>
      <dsp:txXfrm>
        <a:off x="59399" y="3744602"/>
        <a:ext cx="9235811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ACD0A-4C7B-4C8A-8449-B914A674FF83}">
      <dsp:nvSpPr>
        <dsp:cNvPr id="0" name=""/>
        <dsp:cNvSpPr/>
      </dsp:nvSpPr>
      <dsp:spPr>
        <a:xfrm>
          <a:off x="3545266" y="2402266"/>
          <a:ext cx="1824867" cy="18248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latin typeface="黑体" pitchFamily="49" charset="-122"/>
              <a:ea typeface="黑体" pitchFamily="49" charset="-122"/>
            </a:rPr>
            <a:t>Web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标准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3812512" y="2669512"/>
        <a:ext cx="1290375" cy="1290375"/>
      </dsp:txXfrm>
    </dsp:sp>
    <dsp:sp modelId="{90BD4F5F-80EA-4BC1-B491-E6F919C9837F}">
      <dsp:nvSpPr>
        <dsp:cNvPr id="0" name=""/>
        <dsp:cNvSpPr/>
      </dsp:nvSpPr>
      <dsp:spPr>
        <a:xfrm rot="16200000">
          <a:off x="4182768" y="2108912"/>
          <a:ext cx="549863" cy="36843"/>
        </a:xfrm>
        <a:custGeom>
          <a:avLst/>
          <a:gdLst/>
          <a:ahLst/>
          <a:cxnLst/>
          <a:rect l="0" t="0" r="0" b="0"/>
          <a:pathLst>
            <a:path>
              <a:moveTo>
                <a:pt x="0" y="18421"/>
              </a:moveTo>
              <a:lnTo>
                <a:pt x="549863" y="18421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443953" y="2113587"/>
        <a:ext cx="27493" cy="27493"/>
      </dsp:txXfrm>
    </dsp:sp>
    <dsp:sp modelId="{C9C8016C-1429-4191-8DF8-79961D998941}">
      <dsp:nvSpPr>
        <dsp:cNvPr id="0" name=""/>
        <dsp:cNvSpPr/>
      </dsp:nvSpPr>
      <dsp:spPr>
        <a:xfrm>
          <a:off x="3545266" y="27535"/>
          <a:ext cx="1824867" cy="18248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会员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3812512" y="294781"/>
        <a:ext cx="1290375" cy="1290375"/>
      </dsp:txXfrm>
    </dsp:sp>
    <dsp:sp modelId="{6FF6AF51-1A43-41A4-9CF9-98AE4F580E2E}">
      <dsp:nvSpPr>
        <dsp:cNvPr id="0" name=""/>
        <dsp:cNvSpPr/>
      </dsp:nvSpPr>
      <dsp:spPr>
        <a:xfrm>
          <a:off x="5370133" y="3296278"/>
          <a:ext cx="549863" cy="36843"/>
        </a:xfrm>
        <a:custGeom>
          <a:avLst/>
          <a:gdLst/>
          <a:ahLst/>
          <a:cxnLst/>
          <a:rect l="0" t="0" r="0" b="0"/>
          <a:pathLst>
            <a:path>
              <a:moveTo>
                <a:pt x="0" y="18421"/>
              </a:moveTo>
              <a:lnTo>
                <a:pt x="549863" y="18421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31318" y="3300953"/>
        <a:ext cx="27493" cy="27493"/>
      </dsp:txXfrm>
    </dsp:sp>
    <dsp:sp modelId="{99FED697-6A4E-42E6-B7C9-CB547360A5E1}">
      <dsp:nvSpPr>
        <dsp:cNvPr id="0" name=""/>
        <dsp:cNvSpPr/>
      </dsp:nvSpPr>
      <dsp:spPr>
        <a:xfrm>
          <a:off x="5919997" y="2402266"/>
          <a:ext cx="1824867" cy="18248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latin typeface="黑体" pitchFamily="49" charset="-122"/>
              <a:ea typeface="黑体" pitchFamily="49" charset="-122"/>
            </a:rPr>
            <a:t>W3C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团队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6187243" y="2669512"/>
        <a:ext cx="1290375" cy="1290375"/>
      </dsp:txXfrm>
    </dsp:sp>
    <dsp:sp modelId="{E7528E95-19AE-4B16-ADDE-58E17351E351}">
      <dsp:nvSpPr>
        <dsp:cNvPr id="0" name=""/>
        <dsp:cNvSpPr/>
      </dsp:nvSpPr>
      <dsp:spPr>
        <a:xfrm rot="5400000">
          <a:off x="4182768" y="4483643"/>
          <a:ext cx="549863" cy="36843"/>
        </a:xfrm>
        <a:custGeom>
          <a:avLst/>
          <a:gdLst/>
          <a:ahLst/>
          <a:cxnLst/>
          <a:rect l="0" t="0" r="0" b="0"/>
          <a:pathLst>
            <a:path>
              <a:moveTo>
                <a:pt x="0" y="18421"/>
              </a:moveTo>
              <a:lnTo>
                <a:pt x="549863" y="18421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443953" y="4488318"/>
        <a:ext cx="27493" cy="27493"/>
      </dsp:txXfrm>
    </dsp:sp>
    <dsp:sp modelId="{31DBE73F-E8D0-48F6-A502-810FD5932D71}">
      <dsp:nvSpPr>
        <dsp:cNvPr id="0" name=""/>
        <dsp:cNvSpPr/>
      </dsp:nvSpPr>
      <dsp:spPr>
        <a:xfrm>
          <a:off x="3545266" y="4776997"/>
          <a:ext cx="1824867" cy="18248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公众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3812512" y="5044243"/>
        <a:ext cx="1290375" cy="1290375"/>
      </dsp:txXfrm>
    </dsp:sp>
    <dsp:sp modelId="{68AF0D44-D6F5-45D3-887B-F748325C6E41}">
      <dsp:nvSpPr>
        <dsp:cNvPr id="0" name=""/>
        <dsp:cNvSpPr/>
      </dsp:nvSpPr>
      <dsp:spPr>
        <a:xfrm rot="10800000">
          <a:off x="2995402" y="3296278"/>
          <a:ext cx="549863" cy="36843"/>
        </a:xfrm>
        <a:custGeom>
          <a:avLst/>
          <a:gdLst/>
          <a:ahLst/>
          <a:cxnLst/>
          <a:rect l="0" t="0" r="0" b="0"/>
          <a:pathLst>
            <a:path>
              <a:moveTo>
                <a:pt x="0" y="18421"/>
              </a:moveTo>
              <a:lnTo>
                <a:pt x="549863" y="18421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3256587" y="3300953"/>
        <a:ext cx="27493" cy="27493"/>
      </dsp:txXfrm>
    </dsp:sp>
    <dsp:sp modelId="{F9866E50-83E9-4128-A892-0120701BB4FC}">
      <dsp:nvSpPr>
        <dsp:cNvPr id="0" name=""/>
        <dsp:cNvSpPr/>
      </dsp:nvSpPr>
      <dsp:spPr>
        <a:xfrm>
          <a:off x="1170535" y="2402266"/>
          <a:ext cx="1824867" cy="18248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特邀</a:t>
          </a:r>
          <a:endParaRPr lang="en-US" altLang="zh-CN" sz="3600" b="1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专家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1437781" y="2669512"/>
        <a:ext cx="1290375" cy="1290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17D86-0292-4DBC-87E7-FA080E8EEC7C}">
      <dsp:nvSpPr>
        <dsp:cNvPr id="0" name=""/>
        <dsp:cNvSpPr/>
      </dsp:nvSpPr>
      <dsp:spPr>
        <a:xfrm>
          <a:off x="2057400" y="2759251"/>
          <a:ext cx="2514600" cy="251460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多数认同</a:t>
          </a:r>
          <a:r>
            <a:rPr lang="en-US" altLang="zh-CN" sz="2000" b="1" kern="1200" dirty="0" smtClean="0">
              <a:latin typeface="黑体" pitchFamily="49" charset="-122"/>
              <a:ea typeface="黑体" pitchFamily="49" charset="-122"/>
            </a:rPr>
            <a:t>Consensus</a:t>
          </a:r>
          <a:endParaRPr lang="zh-CN" altLang="en-US" sz="2000" b="1" kern="1200" dirty="0">
            <a:latin typeface="黑体" pitchFamily="49" charset="-122"/>
            <a:ea typeface="黑体" pitchFamily="49" charset="-122"/>
          </a:endParaRPr>
        </a:p>
      </dsp:txBody>
      <dsp:txXfrm>
        <a:off x="2562946" y="3348284"/>
        <a:ext cx="1503508" cy="1292556"/>
      </dsp:txXfrm>
    </dsp:sp>
    <dsp:sp modelId="{BB562DE7-08C3-4CC9-AAFD-5A00DB10F633}">
      <dsp:nvSpPr>
        <dsp:cNvPr id="0" name=""/>
        <dsp:cNvSpPr/>
      </dsp:nvSpPr>
      <dsp:spPr>
        <a:xfrm>
          <a:off x="594360" y="2164891"/>
          <a:ext cx="1828800" cy="1828800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投票 </a:t>
          </a:r>
          <a:r>
            <a:rPr lang="en-US" altLang="zh-CN" sz="2000" b="1" kern="1200" dirty="0" smtClean="0">
              <a:latin typeface="黑体" pitchFamily="49" charset="-122"/>
              <a:ea typeface="黑体" pitchFamily="49" charset="-122"/>
            </a:rPr>
            <a:t>Votes</a:t>
          </a:r>
          <a:endParaRPr lang="zh-CN" altLang="en-US" sz="2000" b="1" kern="1200" dirty="0">
            <a:latin typeface="黑体" pitchFamily="49" charset="-122"/>
            <a:ea typeface="黑体" pitchFamily="49" charset="-122"/>
          </a:endParaRPr>
        </a:p>
      </dsp:txBody>
      <dsp:txXfrm>
        <a:off x="1054766" y="2628080"/>
        <a:ext cx="907988" cy="902422"/>
      </dsp:txXfrm>
    </dsp:sp>
    <dsp:sp modelId="{C19E4D9B-6CE7-4A8E-AC33-35C175252504}">
      <dsp:nvSpPr>
        <dsp:cNvPr id="0" name=""/>
        <dsp:cNvSpPr/>
      </dsp:nvSpPr>
      <dsp:spPr>
        <a:xfrm rot="20700000">
          <a:off x="1828825" y="903206"/>
          <a:ext cx="1791850" cy="1791850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异议</a:t>
          </a:r>
          <a:endParaRPr lang="en-US" altLang="zh-CN" sz="2000" b="1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处理</a:t>
          </a:r>
          <a:endParaRPr lang="zh-CN" altLang="en-US" sz="2000" b="1" kern="1200" dirty="0">
            <a:latin typeface="黑体" pitchFamily="49" charset="-122"/>
            <a:ea typeface="黑体" pitchFamily="49" charset="-122"/>
          </a:endParaRPr>
        </a:p>
      </dsp:txBody>
      <dsp:txXfrm rot="-20700000">
        <a:off x="2221831" y="1296211"/>
        <a:ext cx="1005840" cy="1005840"/>
      </dsp:txXfrm>
    </dsp:sp>
    <dsp:sp modelId="{D74F33C2-C52E-4147-9192-FEBEC92EE1BA}">
      <dsp:nvSpPr>
        <dsp:cNvPr id="0" name=""/>
        <dsp:cNvSpPr/>
      </dsp:nvSpPr>
      <dsp:spPr>
        <a:xfrm>
          <a:off x="1868208" y="2377430"/>
          <a:ext cx="3218688" cy="3218688"/>
        </a:xfrm>
        <a:prstGeom prst="circularArrow">
          <a:avLst>
            <a:gd name="adj1" fmla="val 4688"/>
            <a:gd name="adj2" fmla="val 299029"/>
            <a:gd name="adj3" fmla="val 2524516"/>
            <a:gd name="adj4" fmla="val 15843405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A23CE-E2B1-4392-AA93-2BB9623E8C41}">
      <dsp:nvSpPr>
        <dsp:cNvPr id="0" name=""/>
        <dsp:cNvSpPr/>
      </dsp:nvSpPr>
      <dsp:spPr>
        <a:xfrm>
          <a:off x="270483" y="1758626"/>
          <a:ext cx="2338578" cy="2338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AB5D83-C37C-4F4D-8D8A-301CA66810A9}">
      <dsp:nvSpPr>
        <dsp:cNvPr id="0" name=""/>
        <dsp:cNvSpPr/>
      </dsp:nvSpPr>
      <dsp:spPr>
        <a:xfrm rot="6763123">
          <a:off x="1499791" y="441830"/>
          <a:ext cx="2521458" cy="25214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8C00F-BD03-464C-9301-891ECF10200D}">
      <dsp:nvSpPr>
        <dsp:cNvPr id="0" name=""/>
        <dsp:cNvSpPr/>
      </dsp:nvSpPr>
      <dsp:spPr>
        <a:xfrm>
          <a:off x="9105200" y="2322328"/>
          <a:ext cx="1118723" cy="53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22"/>
              </a:lnTo>
              <a:lnTo>
                <a:pt x="1118723" y="362822"/>
              </a:lnTo>
              <a:lnTo>
                <a:pt x="1118723" y="532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D9114-9242-4F5E-94F2-9218B3BDFCBB}">
      <dsp:nvSpPr>
        <dsp:cNvPr id="0" name=""/>
        <dsp:cNvSpPr/>
      </dsp:nvSpPr>
      <dsp:spPr>
        <a:xfrm>
          <a:off x="7986477" y="2322328"/>
          <a:ext cx="1118723" cy="532410"/>
        </a:xfrm>
        <a:custGeom>
          <a:avLst/>
          <a:gdLst/>
          <a:ahLst/>
          <a:cxnLst/>
          <a:rect l="0" t="0" r="0" b="0"/>
          <a:pathLst>
            <a:path>
              <a:moveTo>
                <a:pt x="1118723" y="0"/>
              </a:moveTo>
              <a:lnTo>
                <a:pt x="1118723" y="362822"/>
              </a:lnTo>
              <a:lnTo>
                <a:pt x="0" y="362822"/>
              </a:lnTo>
              <a:lnTo>
                <a:pt x="0" y="532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28AA4-A030-4D70-82FB-D59684CEEE87}">
      <dsp:nvSpPr>
        <dsp:cNvPr id="0" name=""/>
        <dsp:cNvSpPr/>
      </dsp:nvSpPr>
      <dsp:spPr>
        <a:xfrm>
          <a:off x="5749029" y="4017194"/>
          <a:ext cx="4830991" cy="53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22"/>
              </a:lnTo>
              <a:lnTo>
                <a:pt x="4830991" y="362822"/>
              </a:lnTo>
              <a:lnTo>
                <a:pt x="4830991" y="532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CAC3E-6A38-49DD-991C-E44B6576F502}">
      <dsp:nvSpPr>
        <dsp:cNvPr id="0" name=""/>
        <dsp:cNvSpPr/>
      </dsp:nvSpPr>
      <dsp:spPr>
        <a:xfrm>
          <a:off x="5749029" y="4017194"/>
          <a:ext cx="2593543" cy="53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22"/>
              </a:lnTo>
              <a:lnTo>
                <a:pt x="2593543" y="362822"/>
              </a:lnTo>
              <a:lnTo>
                <a:pt x="2593543" y="532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62AAC-19EB-40A5-A323-9B4AFFFBBBF5}">
      <dsp:nvSpPr>
        <dsp:cNvPr id="0" name=""/>
        <dsp:cNvSpPr/>
      </dsp:nvSpPr>
      <dsp:spPr>
        <a:xfrm>
          <a:off x="5749029" y="4017194"/>
          <a:ext cx="356095" cy="53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22"/>
              </a:lnTo>
              <a:lnTo>
                <a:pt x="356095" y="362822"/>
              </a:lnTo>
              <a:lnTo>
                <a:pt x="356095" y="532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0F7C9-538B-4C20-B311-2989A559F392}">
      <dsp:nvSpPr>
        <dsp:cNvPr id="0" name=""/>
        <dsp:cNvSpPr/>
      </dsp:nvSpPr>
      <dsp:spPr>
        <a:xfrm>
          <a:off x="3867677" y="4017194"/>
          <a:ext cx="1881351" cy="532410"/>
        </a:xfrm>
        <a:custGeom>
          <a:avLst/>
          <a:gdLst/>
          <a:ahLst/>
          <a:cxnLst/>
          <a:rect l="0" t="0" r="0" b="0"/>
          <a:pathLst>
            <a:path>
              <a:moveTo>
                <a:pt x="1881351" y="0"/>
              </a:moveTo>
              <a:lnTo>
                <a:pt x="1881351" y="362822"/>
              </a:lnTo>
              <a:lnTo>
                <a:pt x="0" y="362822"/>
              </a:lnTo>
              <a:lnTo>
                <a:pt x="0" y="532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92EDA-04DC-4760-86AD-92CC849B05E0}">
      <dsp:nvSpPr>
        <dsp:cNvPr id="0" name=""/>
        <dsp:cNvSpPr/>
      </dsp:nvSpPr>
      <dsp:spPr>
        <a:xfrm>
          <a:off x="1274133" y="4017194"/>
          <a:ext cx="4474895" cy="532410"/>
        </a:xfrm>
        <a:custGeom>
          <a:avLst/>
          <a:gdLst/>
          <a:ahLst/>
          <a:cxnLst/>
          <a:rect l="0" t="0" r="0" b="0"/>
          <a:pathLst>
            <a:path>
              <a:moveTo>
                <a:pt x="4474895" y="0"/>
              </a:moveTo>
              <a:lnTo>
                <a:pt x="4474895" y="362822"/>
              </a:lnTo>
              <a:lnTo>
                <a:pt x="0" y="362822"/>
              </a:lnTo>
              <a:lnTo>
                <a:pt x="0" y="532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F3014-F1F9-4F42-99B9-472FACEBA65D}">
      <dsp:nvSpPr>
        <dsp:cNvPr id="0" name=""/>
        <dsp:cNvSpPr/>
      </dsp:nvSpPr>
      <dsp:spPr>
        <a:xfrm>
          <a:off x="5703309" y="2322328"/>
          <a:ext cx="91440" cy="532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D961-7BA1-4819-915B-3013E6BA36CB}">
      <dsp:nvSpPr>
        <dsp:cNvPr id="0" name=""/>
        <dsp:cNvSpPr/>
      </dsp:nvSpPr>
      <dsp:spPr>
        <a:xfrm>
          <a:off x="2392857" y="2322328"/>
          <a:ext cx="1118723" cy="53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22"/>
              </a:lnTo>
              <a:lnTo>
                <a:pt x="1118723" y="362822"/>
              </a:lnTo>
              <a:lnTo>
                <a:pt x="1118723" y="532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9683-0E95-424B-B769-4C04717655A9}">
      <dsp:nvSpPr>
        <dsp:cNvPr id="0" name=""/>
        <dsp:cNvSpPr/>
      </dsp:nvSpPr>
      <dsp:spPr>
        <a:xfrm>
          <a:off x="1274133" y="2322328"/>
          <a:ext cx="1118723" cy="532410"/>
        </a:xfrm>
        <a:custGeom>
          <a:avLst/>
          <a:gdLst/>
          <a:ahLst/>
          <a:cxnLst/>
          <a:rect l="0" t="0" r="0" b="0"/>
          <a:pathLst>
            <a:path>
              <a:moveTo>
                <a:pt x="1118723" y="0"/>
              </a:moveTo>
              <a:lnTo>
                <a:pt x="1118723" y="362822"/>
              </a:lnTo>
              <a:lnTo>
                <a:pt x="0" y="362822"/>
              </a:lnTo>
              <a:lnTo>
                <a:pt x="0" y="532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8C017-B873-4A3A-8C75-AE272C2E565D}">
      <dsp:nvSpPr>
        <dsp:cNvPr id="0" name=""/>
        <dsp:cNvSpPr/>
      </dsp:nvSpPr>
      <dsp:spPr>
        <a:xfrm>
          <a:off x="1477538" y="1159872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B94F-3CBC-41E0-ADD5-F6CAFFF2D693}">
      <dsp:nvSpPr>
        <dsp:cNvPr id="0" name=""/>
        <dsp:cNvSpPr/>
      </dsp:nvSpPr>
      <dsp:spPr>
        <a:xfrm>
          <a:off x="1680942" y="1353106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00B0F0"/>
              </a:solidFill>
            </a:rPr>
            <a:t>W3C</a:t>
          </a:r>
          <a:r>
            <a:rPr lang="zh-CN" altLang="en-US" sz="2400" b="1" kern="1200" dirty="0" smtClean="0">
              <a:solidFill>
                <a:srgbClr val="00B0F0"/>
              </a:solidFill>
            </a:rPr>
            <a:t>团队</a:t>
          </a:r>
          <a:endParaRPr lang="en-US" altLang="zh-CN" sz="2400" b="1" kern="1200" dirty="0" smtClean="0">
            <a:solidFill>
              <a:srgbClr val="00B0F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00B0F0"/>
              </a:solidFill>
            </a:rPr>
            <a:t>Team</a:t>
          </a:r>
          <a:endParaRPr lang="zh-CN" altLang="en-US" sz="2400" b="1" kern="1200" dirty="0">
            <a:solidFill>
              <a:srgbClr val="00B0F0"/>
            </a:solidFill>
          </a:endParaRPr>
        </a:p>
      </dsp:txBody>
      <dsp:txXfrm>
        <a:off x="1714989" y="1387153"/>
        <a:ext cx="1762545" cy="1094361"/>
      </dsp:txXfrm>
    </dsp:sp>
    <dsp:sp modelId="{BD5D4A12-7AF8-43A8-85E6-FAD7FE7DE690}">
      <dsp:nvSpPr>
        <dsp:cNvPr id="0" name=""/>
        <dsp:cNvSpPr/>
      </dsp:nvSpPr>
      <dsp:spPr>
        <a:xfrm>
          <a:off x="358814" y="2854739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72EB8F-3F5C-45F1-83C5-091D1462CFF8}">
      <dsp:nvSpPr>
        <dsp:cNvPr id="0" name=""/>
        <dsp:cNvSpPr/>
      </dsp:nvSpPr>
      <dsp:spPr>
        <a:xfrm>
          <a:off x="562218" y="3047973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00B0F0"/>
              </a:solidFill>
            </a:rPr>
            <a:t>Tim B Lee</a:t>
          </a:r>
          <a:endParaRPr lang="zh-CN" altLang="en-US" sz="2000" b="1" kern="1200" dirty="0">
            <a:solidFill>
              <a:srgbClr val="00B0F0"/>
            </a:solidFill>
          </a:endParaRPr>
        </a:p>
      </dsp:txBody>
      <dsp:txXfrm>
        <a:off x="596265" y="3082020"/>
        <a:ext cx="1762545" cy="1094361"/>
      </dsp:txXfrm>
    </dsp:sp>
    <dsp:sp modelId="{5B8F0FA4-A47F-4986-A4A8-0086A08F500C}">
      <dsp:nvSpPr>
        <dsp:cNvPr id="0" name=""/>
        <dsp:cNvSpPr/>
      </dsp:nvSpPr>
      <dsp:spPr>
        <a:xfrm>
          <a:off x="2596262" y="2854739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E93CB-3DBD-4336-B805-3451F3E215C8}">
      <dsp:nvSpPr>
        <dsp:cNvPr id="0" name=""/>
        <dsp:cNvSpPr/>
      </dsp:nvSpPr>
      <dsp:spPr>
        <a:xfrm>
          <a:off x="2799666" y="3047973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00B0F0"/>
              </a:solidFill>
            </a:rPr>
            <a:t>W3C</a:t>
          </a:r>
          <a:r>
            <a:rPr lang="zh-CN" altLang="en-US" sz="2000" b="1" kern="1200" dirty="0" smtClean="0">
              <a:solidFill>
                <a:srgbClr val="00B0F0"/>
              </a:solidFill>
            </a:rPr>
            <a:t>管理层</a:t>
          </a:r>
          <a:endParaRPr lang="en-US" altLang="zh-CN" sz="2000" b="1" kern="1200" dirty="0" smtClean="0">
            <a:solidFill>
              <a:srgbClr val="00B0F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00B0F0"/>
              </a:solidFill>
            </a:rPr>
            <a:t>W3M</a:t>
          </a:r>
          <a:endParaRPr lang="zh-CN" altLang="en-US" sz="2000" b="1" kern="1200" dirty="0">
            <a:solidFill>
              <a:srgbClr val="00B0F0"/>
            </a:solidFill>
          </a:endParaRPr>
        </a:p>
      </dsp:txBody>
      <dsp:txXfrm>
        <a:off x="2833713" y="3082020"/>
        <a:ext cx="1762545" cy="1094361"/>
      </dsp:txXfrm>
    </dsp:sp>
    <dsp:sp modelId="{519C1B60-EB4E-4822-80AB-97D809E323EA}">
      <dsp:nvSpPr>
        <dsp:cNvPr id="0" name=""/>
        <dsp:cNvSpPr/>
      </dsp:nvSpPr>
      <dsp:spPr>
        <a:xfrm>
          <a:off x="4833709" y="1159872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E3C32-2575-4604-B9AC-29C523AC6791}">
      <dsp:nvSpPr>
        <dsp:cNvPr id="0" name=""/>
        <dsp:cNvSpPr/>
      </dsp:nvSpPr>
      <dsp:spPr>
        <a:xfrm>
          <a:off x="5037114" y="1353106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0000"/>
              </a:solidFill>
            </a:rPr>
            <a:t>技术架构组</a:t>
          </a:r>
          <a:endParaRPr lang="en-US" altLang="zh-CN" sz="2400" b="1" kern="1200" dirty="0" smtClean="0">
            <a:solidFill>
              <a:srgbClr val="FF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solidFill>
                <a:srgbClr val="FF0000"/>
              </a:solidFill>
            </a:rPr>
            <a:t>TAG</a:t>
          </a:r>
          <a:endParaRPr lang="zh-CN" altLang="en-US" sz="2400" b="1" kern="1200" dirty="0">
            <a:solidFill>
              <a:srgbClr val="FF0000"/>
            </a:solidFill>
          </a:endParaRPr>
        </a:p>
      </dsp:txBody>
      <dsp:txXfrm>
        <a:off x="5071161" y="1387153"/>
        <a:ext cx="1762545" cy="1094361"/>
      </dsp:txXfrm>
    </dsp:sp>
    <dsp:sp modelId="{D812F354-1857-4CA9-A302-60B3B79C93DE}">
      <dsp:nvSpPr>
        <dsp:cNvPr id="0" name=""/>
        <dsp:cNvSpPr/>
      </dsp:nvSpPr>
      <dsp:spPr>
        <a:xfrm>
          <a:off x="4833709" y="2854739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9405DA-E3EC-420E-9F28-75422DA37169}">
      <dsp:nvSpPr>
        <dsp:cNvPr id="0" name=""/>
        <dsp:cNvSpPr/>
      </dsp:nvSpPr>
      <dsp:spPr>
        <a:xfrm>
          <a:off x="5037114" y="3047973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0000"/>
              </a:solidFill>
            </a:rPr>
            <a:t>各类小组</a:t>
          </a:r>
          <a:endParaRPr lang="en-US" altLang="zh-CN" sz="2000" b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FF0000"/>
              </a:solidFill>
            </a:rPr>
            <a:t>Chartered Groups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5071161" y="3082020"/>
        <a:ext cx="1762545" cy="1094361"/>
      </dsp:txXfrm>
    </dsp:sp>
    <dsp:sp modelId="{8AE033F2-1755-40B7-965A-B7C1486FFE35}">
      <dsp:nvSpPr>
        <dsp:cNvPr id="0" name=""/>
        <dsp:cNvSpPr/>
      </dsp:nvSpPr>
      <dsp:spPr>
        <a:xfrm>
          <a:off x="2718" y="4549605"/>
          <a:ext cx="2542830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60F30C-AF0A-42A7-BC75-424A7A55425F}">
      <dsp:nvSpPr>
        <dsp:cNvPr id="0" name=""/>
        <dsp:cNvSpPr/>
      </dsp:nvSpPr>
      <dsp:spPr>
        <a:xfrm>
          <a:off x="206122" y="4742839"/>
          <a:ext cx="2542830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0000"/>
              </a:solidFill>
            </a:rPr>
            <a:t>工作组</a:t>
          </a:r>
          <a:endParaRPr lang="en-US" altLang="zh-CN" sz="2000" b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FF0000"/>
              </a:solidFill>
            </a:rPr>
            <a:t>Working Groups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240169" y="4776886"/>
        <a:ext cx="2474736" cy="1094361"/>
      </dsp:txXfrm>
    </dsp:sp>
    <dsp:sp modelId="{DD797922-FE2A-4DDB-9865-46549ABA78A4}">
      <dsp:nvSpPr>
        <dsp:cNvPr id="0" name=""/>
        <dsp:cNvSpPr/>
      </dsp:nvSpPr>
      <dsp:spPr>
        <a:xfrm>
          <a:off x="2952358" y="4549605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B6535D-4BBC-4E9B-9D78-1DAE4419A7FE}">
      <dsp:nvSpPr>
        <dsp:cNvPr id="0" name=""/>
        <dsp:cNvSpPr/>
      </dsp:nvSpPr>
      <dsp:spPr>
        <a:xfrm>
          <a:off x="3155762" y="4742839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0000"/>
              </a:solidFill>
            </a:rPr>
            <a:t>兴趣组</a:t>
          </a:r>
          <a:endParaRPr lang="en-US" altLang="zh-CN" sz="2000" b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FF0000"/>
              </a:solidFill>
            </a:rPr>
            <a:t>Interested Groups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3189809" y="4776886"/>
        <a:ext cx="1762545" cy="1094361"/>
      </dsp:txXfrm>
    </dsp:sp>
    <dsp:sp modelId="{15E44BE6-87B3-4109-A68F-9CB00390C7F9}">
      <dsp:nvSpPr>
        <dsp:cNvPr id="0" name=""/>
        <dsp:cNvSpPr/>
      </dsp:nvSpPr>
      <dsp:spPr>
        <a:xfrm>
          <a:off x="5189805" y="4549605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1E7F76-AD88-4A49-90A0-F17085ADDDE5}">
      <dsp:nvSpPr>
        <dsp:cNvPr id="0" name=""/>
        <dsp:cNvSpPr/>
      </dsp:nvSpPr>
      <dsp:spPr>
        <a:xfrm>
          <a:off x="5393210" y="4742839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0000"/>
              </a:solidFill>
            </a:rPr>
            <a:t>协调组</a:t>
          </a:r>
          <a:endParaRPr lang="en-US" altLang="zh-CN" sz="2000" b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FF0000"/>
              </a:solidFill>
            </a:rPr>
            <a:t>Coordination Groups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5427257" y="4776886"/>
        <a:ext cx="1762545" cy="1094361"/>
      </dsp:txXfrm>
    </dsp:sp>
    <dsp:sp modelId="{75AD5BBB-FD46-495C-B068-45E3731008D4}">
      <dsp:nvSpPr>
        <dsp:cNvPr id="0" name=""/>
        <dsp:cNvSpPr/>
      </dsp:nvSpPr>
      <dsp:spPr>
        <a:xfrm>
          <a:off x="7427253" y="4549605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6A93B1-2C10-4B41-89DE-F6FF3B4ED56F}">
      <dsp:nvSpPr>
        <dsp:cNvPr id="0" name=""/>
        <dsp:cNvSpPr/>
      </dsp:nvSpPr>
      <dsp:spPr>
        <a:xfrm>
          <a:off x="7630657" y="4742839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0000"/>
              </a:solidFill>
            </a:rPr>
            <a:t>社区组</a:t>
          </a:r>
          <a:endParaRPr lang="en-US" altLang="zh-CN" sz="2000" b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FF0000"/>
              </a:solidFill>
            </a:rPr>
            <a:t>Community Groups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7664704" y="4776886"/>
        <a:ext cx="1762545" cy="1094361"/>
      </dsp:txXfrm>
    </dsp:sp>
    <dsp:sp modelId="{BAD8D801-3FBD-4204-AE2E-A520748B4E0A}">
      <dsp:nvSpPr>
        <dsp:cNvPr id="0" name=""/>
        <dsp:cNvSpPr/>
      </dsp:nvSpPr>
      <dsp:spPr>
        <a:xfrm>
          <a:off x="9664701" y="4549605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60845B-7ECE-4412-8098-CEF941CACDD4}">
      <dsp:nvSpPr>
        <dsp:cNvPr id="0" name=""/>
        <dsp:cNvSpPr/>
      </dsp:nvSpPr>
      <dsp:spPr>
        <a:xfrm>
          <a:off x="9868105" y="4742839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0000"/>
              </a:solidFill>
            </a:rPr>
            <a:t>商务组</a:t>
          </a:r>
          <a:endParaRPr lang="en-US" altLang="zh-CN" sz="2000" b="1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FF0000"/>
              </a:solidFill>
            </a:rPr>
            <a:t>Business Groups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9902152" y="4776886"/>
        <a:ext cx="1762545" cy="1094361"/>
      </dsp:txXfrm>
    </dsp:sp>
    <dsp:sp modelId="{5CEEEFBF-6B03-4E1D-9C3C-2739BF080F5C}">
      <dsp:nvSpPr>
        <dsp:cNvPr id="0" name=""/>
        <dsp:cNvSpPr/>
      </dsp:nvSpPr>
      <dsp:spPr>
        <a:xfrm>
          <a:off x="8189881" y="1159872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AC349-D76C-443E-A00B-B0D76BB29E67}">
      <dsp:nvSpPr>
        <dsp:cNvPr id="0" name=""/>
        <dsp:cNvSpPr/>
      </dsp:nvSpPr>
      <dsp:spPr>
        <a:xfrm>
          <a:off x="8393285" y="1353106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会员</a:t>
          </a:r>
          <a:endParaRPr lang="en-US" altLang="zh-CN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Member</a:t>
          </a:r>
          <a:endParaRPr lang="zh-CN" altLang="en-US" sz="2400" b="1" kern="1200" dirty="0"/>
        </a:p>
      </dsp:txBody>
      <dsp:txXfrm>
        <a:off x="8427332" y="1387153"/>
        <a:ext cx="1762545" cy="1094361"/>
      </dsp:txXfrm>
    </dsp:sp>
    <dsp:sp modelId="{F0333B49-0592-4E54-BF53-8A495C84657B}">
      <dsp:nvSpPr>
        <dsp:cNvPr id="0" name=""/>
        <dsp:cNvSpPr/>
      </dsp:nvSpPr>
      <dsp:spPr>
        <a:xfrm>
          <a:off x="7071157" y="2854739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F3A40F-4AEF-4EFD-8A7E-22D3D89544B8}">
      <dsp:nvSpPr>
        <dsp:cNvPr id="0" name=""/>
        <dsp:cNvSpPr/>
      </dsp:nvSpPr>
      <dsp:spPr>
        <a:xfrm>
          <a:off x="7274561" y="3047973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董事会</a:t>
          </a:r>
          <a:endParaRPr lang="en-US" altLang="zh-CN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Advisory Board</a:t>
          </a:r>
          <a:endParaRPr lang="zh-CN" altLang="en-US" sz="2000" b="1" kern="1200" dirty="0"/>
        </a:p>
      </dsp:txBody>
      <dsp:txXfrm>
        <a:off x="7308608" y="3082020"/>
        <a:ext cx="1762545" cy="1094361"/>
      </dsp:txXfrm>
    </dsp:sp>
    <dsp:sp modelId="{76682D5D-74AA-4C97-A6A7-244DEA7FDE2A}">
      <dsp:nvSpPr>
        <dsp:cNvPr id="0" name=""/>
        <dsp:cNvSpPr/>
      </dsp:nvSpPr>
      <dsp:spPr>
        <a:xfrm>
          <a:off x="9308605" y="2854739"/>
          <a:ext cx="1830639" cy="116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09B28E-16C8-4193-A4C0-B6AD16D3E8E4}">
      <dsp:nvSpPr>
        <dsp:cNvPr id="0" name=""/>
        <dsp:cNvSpPr/>
      </dsp:nvSpPr>
      <dsp:spPr>
        <a:xfrm>
          <a:off x="9512009" y="3047973"/>
          <a:ext cx="1830639" cy="116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顾问委员会</a:t>
          </a:r>
          <a:endParaRPr lang="en-US" altLang="zh-CN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Advisory Committee</a:t>
          </a:r>
          <a:endParaRPr lang="zh-CN" altLang="en-US" sz="2000" b="1" kern="1200" dirty="0"/>
        </a:p>
      </dsp:txBody>
      <dsp:txXfrm>
        <a:off x="9546056" y="3082020"/>
        <a:ext cx="1762545" cy="10943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12297-FE74-4FDE-B529-84CD62F8DCC5}">
      <dsp:nvSpPr>
        <dsp:cNvPr id="0" name=""/>
        <dsp:cNvSpPr/>
      </dsp:nvSpPr>
      <dsp:spPr>
        <a:xfrm>
          <a:off x="1109090" y="170497"/>
          <a:ext cx="4030218" cy="139964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6E099-7BCB-49BC-8685-9BFB836C2CD5}">
      <dsp:nvSpPr>
        <dsp:cNvPr id="0" name=""/>
        <dsp:cNvSpPr/>
      </dsp:nvSpPr>
      <dsp:spPr>
        <a:xfrm>
          <a:off x="2785114" y="3221021"/>
          <a:ext cx="781050" cy="499872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5E61C-6ACA-43C8-A45C-9C0279287AA7}">
      <dsp:nvSpPr>
        <dsp:cNvPr id="0" name=""/>
        <dsp:cNvSpPr/>
      </dsp:nvSpPr>
      <dsp:spPr>
        <a:xfrm>
          <a:off x="1255928" y="3997642"/>
          <a:ext cx="3749040" cy="93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sz="3300" kern="1200" dirty="0"/>
        </a:p>
      </dsp:txBody>
      <dsp:txXfrm>
        <a:off x="1255928" y="3997642"/>
        <a:ext cx="3749040" cy="937260"/>
      </dsp:txXfrm>
    </dsp:sp>
    <dsp:sp modelId="{C90E2E6A-66B4-47F2-B5EB-5D9D1815B226}">
      <dsp:nvSpPr>
        <dsp:cNvPr id="0" name=""/>
        <dsp:cNvSpPr/>
      </dsp:nvSpPr>
      <dsp:spPr>
        <a:xfrm>
          <a:off x="1977565" y="286830"/>
          <a:ext cx="2186940" cy="21869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W3C Patent Policy</a:t>
          </a:r>
          <a:endParaRPr lang="en-US" sz="3400" b="1" kern="1200" dirty="0"/>
        </a:p>
      </dsp:txBody>
      <dsp:txXfrm>
        <a:off x="2297835" y="607100"/>
        <a:ext cx="1546400" cy="1546400"/>
      </dsp:txXfrm>
    </dsp:sp>
    <dsp:sp modelId="{01989CDE-3E0B-4D8E-AA95-BDD473D65486}">
      <dsp:nvSpPr>
        <dsp:cNvPr id="0" name=""/>
        <dsp:cNvSpPr/>
      </dsp:nvSpPr>
      <dsp:spPr>
        <a:xfrm>
          <a:off x="1225339" y="101470"/>
          <a:ext cx="3785199" cy="30812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2F58-E64C-47DB-9D53-94BC5FA8AC7F}" type="datetimeFigureOut">
              <a:rPr lang="zh-CN" altLang="en-US" smtClean="0"/>
              <a:pPr/>
              <a:t>2015-09-20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05F65-BE25-482A-B0BE-21C6F8938E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35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53186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678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2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03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03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402" y="1595990"/>
            <a:ext cx="9752410" cy="3395145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402" y="5122065"/>
            <a:ext cx="9752410" cy="2354478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125" indent="0" algn="ctr">
              <a:buNone/>
              <a:defRPr sz="2400"/>
            </a:lvl2pPr>
            <a:lvl3pPr marL="1092251" indent="0" algn="ctr">
              <a:buNone/>
              <a:defRPr sz="2200"/>
            </a:lvl3pPr>
            <a:lvl4pPr marL="1638376" indent="0" algn="ctr">
              <a:buNone/>
              <a:defRPr sz="1900"/>
            </a:lvl4pPr>
            <a:lvl5pPr marL="2184502" indent="0" algn="ctr">
              <a:buNone/>
              <a:defRPr sz="1900"/>
            </a:lvl5pPr>
            <a:lvl6pPr marL="2730627" indent="0" algn="ctr">
              <a:buNone/>
              <a:defRPr sz="1900"/>
            </a:lvl6pPr>
            <a:lvl7pPr marL="3276752" indent="0" algn="ctr">
              <a:buNone/>
              <a:defRPr sz="1900"/>
            </a:lvl7pPr>
            <a:lvl8pPr marL="3822878" indent="0" algn="ctr">
              <a:buNone/>
              <a:defRPr sz="1900"/>
            </a:lvl8pPr>
            <a:lvl9pPr marL="4369003" indent="0" algn="ctr">
              <a:buNone/>
              <a:defRPr sz="19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1BF8-EAB8-4E6E-8A09-1070A759877E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E1F5-3A70-4BBB-810C-E6F9A65B95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5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FF62-CB04-4E5B-81B7-085C0B69F33D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0F63-D1CF-4AC7-ABDC-289179CDF1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7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05425" y="519205"/>
            <a:ext cx="2803818" cy="82643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3972" y="519205"/>
            <a:ext cx="8248913" cy="82643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EBAC-2284-4801-85AB-CAD381E8458D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453D-6235-450E-8261-62E50462A1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0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096" y="924017"/>
            <a:ext cx="10015785" cy="21663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7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720" y="6178534"/>
            <a:ext cx="10015785" cy="6564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65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26789" y="3349997"/>
            <a:ext cx="10935716" cy="1969449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4200" b="1" i="1" u="none" strike="noStrike" kern="1200" cap="none" spc="-913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665234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870" y="690803"/>
            <a:ext cx="11702892" cy="1625336"/>
          </a:xfrm>
        </p:spPr>
        <p:txBody>
          <a:bodyPr/>
          <a:lstStyle>
            <a:lvl1pPr>
              <a:defRPr sz="46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161" y="2535918"/>
            <a:ext cx="11702892" cy="643587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161" y="9038672"/>
            <a:ext cx="3034083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732653" y="906696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94410" y="9074191"/>
            <a:ext cx="781308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586461" y="268244"/>
            <a:ext cx="10239887" cy="408592"/>
          </a:xfrm>
        </p:spPr>
        <p:txBody>
          <a:bodyPr>
            <a:noAutofit/>
          </a:bodyPr>
          <a:lstStyle>
            <a:lvl1pPr algn="ctr" defTabSz="650138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636594" algn="l"/>
                <a:tab pos="1275446" algn="l"/>
                <a:tab pos="1914296" algn="l"/>
                <a:tab pos="2553148" algn="l"/>
                <a:tab pos="3191999" algn="l"/>
                <a:tab pos="3830851" algn="l"/>
                <a:tab pos="4469702" algn="l"/>
                <a:tab pos="5108553" algn="l"/>
                <a:tab pos="5747404" algn="l"/>
                <a:tab pos="6386256" algn="l"/>
                <a:tab pos="7025107" algn="l"/>
                <a:tab pos="7663959" algn="l"/>
                <a:tab pos="8302809" algn="l"/>
                <a:tab pos="8941661" algn="l"/>
                <a:tab pos="9580512" algn="l"/>
                <a:tab pos="10219364" algn="l"/>
                <a:tab pos="10858214" algn="l"/>
                <a:tab pos="11497066" algn="l"/>
                <a:tab pos="12135917" algn="l"/>
                <a:tab pos="12774769" algn="l"/>
              </a:tabLst>
              <a:defRPr lang="fr-FR" sz="3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354" y="8664611"/>
            <a:ext cx="1316998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A8CB-2A91-49A0-A825-460BC9F0E35B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89B4-DDC7-4318-873F-2A2FDFBBB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33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200" y="2431235"/>
            <a:ext cx="11215271" cy="405656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200" y="6526178"/>
            <a:ext cx="11215271" cy="213325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1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225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383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4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06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767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28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69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5006-5C84-4B94-B617-C82CF990DAC8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5FF5-EA7C-4049-AE45-EC981B23C6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5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3971" y="2596022"/>
            <a:ext cx="5526366" cy="61875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82876" y="2596022"/>
            <a:ext cx="5526366" cy="61875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A0AE-9D8D-44D2-ACBA-2AE1AA14C62C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C060-F642-455C-B0C3-01632958C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27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665" y="519208"/>
            <a:ext cx="11215271" cy="188493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666" y="2390598"/>
            <a:ext cx="5500968" cy="11715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125" indent="0">
              <a:buNone/>
              <a:defRPr sz="2400" b="1"/>
            </a:lvl2pPr>
            <a:lvl3pPr marL="1092251" indent="0">
              <a:buNone/>
              <a:defRPr sz="2200" b="1"/>
            </a:lvl3pPr>
            <a:lvl4pPr marL="1638376" indent="0">
              <a:buNone/>
              <a:defRPr sz="1900" b="1"/>
            </a:lvl4pPr>
            <a:lvl5pPr marL="2184502" indent="0">
              <a:buNone/>
              <a:defRPr sz="1900" b="1"/>
            </a:lvl5pPr>
            <a:lvl6pPr marL="2730627" indent="0">
              <a:buNone/>
              <a:defRPr sz="1900" b="1"/>
            </a:lvl6pPr>
            <a:lvl7pPr marL="3276752" indent="0">
              <a:buNone/>
              <a:defRPr sz="1900" b="1"/>
            </a:lvl7pPr>
            <a:lvl8pPr marL="3822878" indent="0">
              <a:buNone/>
              <a:defRPr sz="1900" b="1"/>
            </a:lvl8pPr>
            <a:lvl9pPr marL="4369003" indent="0">
              <a:buNone/>
              <a:defRPr sz="19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666" y="3562194"/>
            <a:ext cx="5500968" cy="52394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2878" y="2390598"/>
            <a:ext cx="5528059" cy="11715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125" indent="0">
              <a:buNone/>
              <a:defRPr sz="2400" b="1"/>
            </a:lvl2pPr>
            <a:lvl3pPr marL="1092251" indent="0">
              <a:buNone/>
              <a:defRPr sz="2200" b="1"/>
            </a:lvl3pPr>
            <a:lvl4pPr marL="1638376" indent="0">
              <a:buNone/>
              <a:defRPr sz="1900" b="1"/>
            </a:lvl4pPr>
            <a:lvl5pPr marL="2184502" indent="0">
              <a:buNone/>
              <a:defRPr sz="1900" b="1"/>
            </a:lvl5pPr>
            <a:lvl6pPr marL="2730627" indent="0">
              <a:buNone/>
              <a:defRPr sz="1900" b="1"/>
            </a:lvl6pPr>
            <a:lvl7pPr marL="3276752" indent="0">
              <a:buNone/>
              <a:defRPr sz="1900" b="1"/>
            </a:lvl7pPr>
            <a:lvl8pPr marL="3822878" indent="0">
              <a:buNone/>
              <a:defRPr sz="1900" b="1"/>
            </a:lvl8pPr>
            <a:lvl9pPr marL="4369003" indent="0">
              <a:buNone/>
              <a:defRPr sz="19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2878" y="3562194"/>
            <a:ext cx="5528059" cy="52394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C2AA-5054-45E8-B09A-F739E0F44BE2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24AF-6043-4ECD-9456-A5BED3D2F3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6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2F82-C902-4FA1-8656-75DA555508B6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00AC-1D1B-4498-BD65-94B28FF22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6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8AF2-B24B-4916-9D5D-CACE62914E9F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006F-DCD6-442F-B719-9E8A2FACE1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665" y="650134"/>
            <a:ext cx="4193874" cy="227547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8059" y="1404113"/>
            <a:ext cx="6582877" cy="693025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  <a:lvl2pPr>
              <a:defRPr sz="33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665" y="2925604"/>
            <a:ext cx="4193874" cy="5420043"/>
          </a:xfrm>
        </p:spPr>
        <p:txBody>
          <a:bodyPr/>
          <a:lstStyle>
            <a:lvl1pPr marL="0" indent="0">
              <a:buNone/>
              <a:defRPr sz="1900"/>
            </a:lvl1pPr>
            <a:lvl2pPr marL="546125" indent="0">
              <a:buNone/>
              <a:defRPr sz="1700"/>
            </a:lvl2pPr>
            <a:lvl3pPr marL="1092251" indent="0">
              <a:buNone/>
              <a:defRPr sz="1400"/>
            </a:lvl3pPr>
            <a:lvl4pPr marL="1638376" indent="0">
              <a:buNone/>
              <a:defRPr sz="1200"/>
            </a:lvl4pPr>
            <a:lvl5pPr marL="2184502" indent="0">
              <a:buNone/>
              <a:defRPr sz="1200"/>
            </a:lvl5pPr>
            <a:lvl6pPr marL="2730627" indent="0">
              <a:buNone/>
              <a:defRPr sz="1200"/>
            </a:lvl6pPr>
            <a:lvl7pPr marL="3276752" indent="0">
              <a:buNone/>
              <a:defRPr sz="1200"/>
            </a:lvl7pPr>
            <a:lvl8pPr marL="3822878" indent="0">
              <a:buNone/>
              <a:defRPr sz="1200"/>
            </a:lvl8pPr>
            <a:lvl9pPr marL="4369003" indent="0">
              <a:buNone/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91B2-52D3-4155-9C0F-F5B0F15AEE1C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B6E1-84D0-4DEB-9120-542393266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81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665" y="650134"/>
            <a:ext cx="4193874" cy="227547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8059" y="1404113"/>
            <a:ext cx="6582877" cy="693025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125" indent="0">
              <a:buNone/>
              <a:defRPr sz="3300"/>
            </a:lvl2pPr>
            <a:lvl3pPr marL="1092251" indent="0">
              <a:buNone/>
              <a:defRPr sz="2900"/>
            </a:lvl3pPr>
            <a:lvl4pPr marL="1638376" indent="0">
              <a:buNone/>
              <a:defRPr sz="2400"/>
            </a:lvl4pPr>
            <a:lvl5pPr marL="2184502" indent="0">
              <a:buNone/>
              <a:defRPr sz="2400"/>
            </a:lvl5pPr>
            <a:lvl6pPr marL="2730627" indent="0">
              <a:buNone/>
              <a:defRPr sz="2400"/>
            </a:lvl6pPr>
            <a:lvl7pPr marL="3276752" indent="0">
              <a:buNone/>
              <a:defRPr sz="2400"/>
            </a:lvl7pPr>
            <a:lvl8pPr marL="3822878" indent="0">
              <a:buNone/>
              <a:defRPr sz="2400"/>
            </a:lvl8pPr>
            <a:lvl9pPr marL="4369003" indent="0">
              <a:buNone/>
              <a:defRPr sz="24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665" y="2925604"/>
            <a:ext cx="4193874" cy="5420043"/>
          </a:xfrm>
        </p:spPr>
        <p:txBody>
          <a:bodyPr/>
          <a:lstStyle>
            <a:lvl1pPr marL="0" indent="0">
              <a:buNone/>
              <a:defRPr sz="1900"/>
            </a:lvl1pPr>
            <a:lvl2pPr marL="546125" indent="0">
              <a:buNone/>
              <a:defRPr sz="1700"/>
            </a:lvl2pPr>
            <a:lvl3pPr marL="1092251" indent="0">
              <a:buNone/>
              <a:defRPr sz="1400"/>
            </a:lvl3pPr>
            <a:lvl4pPr marL="1638376" indent="0">
              <a:buNone/>
              <a:defRPr sz="1200"/>
            </a:lvl4pPr>
            <a:lvl5pPr marL="2184502" indent="0">
              <a:buNone/>
              <a:defRPr sz="1200"/>
            </a:lvl5pPr>
            <a:lvl6pPr marL="2730627" indent="0">
              <a:buNone/>
              <a:defRPr sz="1200"/>
            </a:lvl6pPr>
            <a:lvl7pPr marL="3276752" indent="0">
              <a:buNone/>
              <a:defRPr sz="1200"/>
            </a:lvl7pPr>
            <a:lvl8pPr marL="3822878" indent="0">
              <a:buNone/>
              <a:defRPr sz="1200"/>
            </a:lvl8pPr>
            <a:lvl9pPr marL="4369003" indent="0">
              <a:buNone/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8C87-66E6-4FAA-83F7-B302E0304316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470B-CF3D-4B6D-9EC6-757FE0A9C4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93971" y="519208"/>
            <a:ext cx="11215271" cy="18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225" tIns="54613" rIns="109225" bIns="546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93971" y="2596022"/>
            <a:ext cx="11215271" cy="61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225" tIns="54613" rIns="109225" bIns="54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93971" y="9038675"/>
            <a:ext cx="2925723" cy="519204"/>
          </a:xfrm>
          <a:prstGeom prst="rect">
            <a:avLst/>
          </a:prstGeom>
        </p:spPr>
        <p:txBody>
          <a:bodyPr vert="horz" lIns="109225" tIns="54613" rIns="109225" bIns="5461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AE08C3-F3EE-41F1-A5CE-35FA3E9F75A4}" type="datetimeFigureOut">
              <a:rPr lang="zh-CN" altLang="en-US"/>
              <a:pPr>
                <a:defRPr/>
              </a:pPr>
              <a:t>2015-09-20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07315" y="9038675"/>
            <a:ext cx="4388584" cy="519204"/>
          </a:xfrm>
          <a:prstGeom prst="rect">
            <a:avLst/>
          </a:prstGeom>
        </p:spPr>
        <p:txBody>
          <a:bodyPr vert="horz" lIns="109225" tIns="54613" rIns="109225" bIns="5461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83519" y="9038675"/>
            <a:ext cx="2925723" cy="519204"/>
          </a:xfrm>
          <a:prstGeom prst="rect">
            <a:avLst/>
          </a:prstGeom>
        </p:spPr>
        <p:txBody>
          <a:bodyPr vert="horz" lIns="109225" tIns="54613" rIns="109225" bIns="54613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C71972-1368-4C61-AF23-0AF37EADB6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5461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092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6383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1845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73063" indent="-273063" algn="l" rtl="0" eaLnBrk="1" fontAlgn="base" hangingPunct="1">
        <a:lnSpc>
          <a:spcPct val="90000"/>
        </a:lnSpc>
        <a:spcBef>
          <a:spcPts val="1195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88" indent="-273063" algn="l" rtl="0" eaLnBrk="1" fontAlgn="base" hangingPunct="1">
        <a:lnSpc>
          <a:spcPct val="90000"/>
        </a:lnSpc>
        <a:spcBef>
          <a:spcPts val="597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365314" indent="-273063" algn="l" rtl="0" eaLnBrk="1" fontAlgn="base" hangingPunct="1">
        <a:lnSpc>
          <a:spcPct val="90000"/>
        </a:lnSpc>
        <a:spcBef>
          <a:spcPts val="597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911439" indent="-273063" algn="l" rtl="0" eaLnBrk="1" fontAlgn="base" hangingPunct="1">
        <a:lnSpc>
          <a:spcPct val="90000"/>
        </a:lnSpc>
        <a:spcBef>
          <a:spcPts val="59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457564" indent="-273063" algn="l" rtl="0" eaLnBrk="1" fontAlgn="base" hangingPunct="1">
        <a:lnSpc>
          <a:spcPct val="90000"/>
        </a:lnSpc>
        <a:spcBef>
          <a:spcPts val="59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3003690" indent="-273063" algn="l" defTabSz="1092251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9815" indent="-273063" algn="l" defTabSz="1092251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95941" indent="-273063" algn="l" defTabSz="1092251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2066" indent="-273063" algn="l" defTabSz="1092251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25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251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76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4502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0627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752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2878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9003" algn="l" defTabSz="10922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lists.w3.org/Archives/Public/public-datavis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9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8.jpeg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72" y="1523206"/>
            <a:ext cx="371066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1929606" y="3961606"/>
            <a:ext cx="3530600" cy="2540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263606" y="3961606"/>
            <a:ext cx="3530600" cy="2540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983623" y="4799806"/>
            <a:ext cx="8839200" cy="1600200"/>
          </a:xfrm>
        </p:spPr>
        <p:txBody>
          <a:bodyPr lIns="63360" tIns="63360" rIns="63360" bIns="63360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altLang="zh-CN" sz="4400" b="1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W3C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标准制定及数据可视化社区组工作介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绍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/>
            </a:r>
            <a:br>
              <a:rPr lang="en-US" altLang="zh-CN" sz="48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</a:br>
            <a:r>
              <a:rPr lang="en-US" altLang="zh-CN" sz="3600" b="1" dirty="0" smtClean="0"/>
              <a:t>A </a:t>
            </a:r>
            <a:r>
              <a:rPr lang="en-US" altLang="zh-CN" sz="3600" b="1" dirty="0"/>
              <a:t>brief introduction of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W3C  Standards Making and Its  </a:t>
            </a:r>
            <a:r>
              <a:rPr lang="en-US" altLang="zh-CN" sz="3600" b="1" dirty="0" err="1" smtClean="0"/>
              <a:t>DataVis</a:t>
            </a:r>
            <a:r>
              <a:rPr lang="en-US" altLang="zh-CN" sz="3600" b="1" dirty="0" smtClean="0"/>
              <a:t> Community Group</a:t>
            </a:r>
            <a:endParaRPr lang="en-CA" sz="4400" b="1" dirty="0" smtClean="0">
              <a:solidFill>
                <a:schemeClr val="bg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6806" y="7503299"/>
            <a:ext cx="764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W3C</a:t>
            </a:r>
            <a:r>
              <a:rPr lang="en-US" altLang="zh-CN" sz="2800" b="1" dirty="0"/>
              <a:t>/</a:t>
            </a:r>
            <a:r>
              <a:rPr lang="zh-CN" altLang="en-US" sz="2800" b="1" dirty="0" smtClean="0"/>
              <a:t>北京航空航天大学</a:t>
            </a:r>
            <a:endParaRPr lang="en-US" altLang="zh-CN" sz="2800" b="1" dirty="0" smtClean="0"/>
          </a:p>
          <a:p>
            <a:pPr algn="ctr"/>
            <a:r>
              <a:rPr lang="en-US" altLang="zh-CN" sz="2800" b="1" dirty="0" smtClean="0"/>
              <a:t>2015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9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20</a:t>
            </a:r>
            <a:r>
              <a:rPr lang="zh-CN" altLang="en-US" sz="2800" b="1" dirty="0" smtClean="0"/>
              <a:t>日 中国 北京 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50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43806" y="304006"/>
            <a:ext cx="6141035" cy="123259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W3C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中国区会员</a:t>
            </a:r>
            <a:r>
              <a:rPr lang="en-US" altLang="zh-CN" sz="3600" b="1" dirty="0" smtClean="0">
                <a:solidFill>
                  <a:schemeClr val="bg1"/>
                </a:solidFill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</a:rPr>
            </a:br>
            <a:r>
              <a:rPr lang="en-US" altLang="zh-CN" sz="3600" b="1" dirty="0" smtClean="0"/>
              <a:t>W3C Members in</a:t>
            </a:r>
            <a:r>
              <a:rPr lang="zh-CN" altLang="en-US" sz="3600" b="1" dirty="0"/>
              <a:t> </a:t>
            </a:r>
            <a:r>
              <a:rPr lang="en-US" altLang="zh-CN" sz="3600" b="1" dirty="0" smtClean="0"/>
              <a:t>China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16699" y="290608"/>
            <a:ext cx="6141035" cy="123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225" tIns="54613" rIns="109225" bIns="5461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5461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1092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6383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218450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chemeClr val="bg1"/>
                </a:solidFill>
              </a:rPr>
              <a:t>在谈机构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Prospects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72500"/>
              </p:ext>
            </p:extLst>
          </p:nvPr>
        </p:nvGraphicFramePr>
        <p:xfrm>
          <a:off x="558006" y="1675606"/>
          <a:ext cx="8077200" cy="790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324600"/>
              </a:tblGrid>
              <a:tr h="1180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标准化机构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中国电子技术标准化研究所 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工业与信息化部电信研究院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国家广播电影电视总局广播科学研究院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630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科研院所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中国科学院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中国科学技术信息研究所 </a:t>
                      </a: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浙江大学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南京大学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台湾工业研究院 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北京航空航天大学 </a:t>
                      </a:r>
                    </a:p>
                  </a:txBody>
                  <a:tcPr/>
                </a:tc>
              </a:tr>
              <a:tr h="819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国家机关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中国科技基础条件平台中心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香港特别行政区政府科技资讯总编办公室 </a:t>
                      </a:r>
                    </a:p>
                  </a:txBody>
                  <a:tcPr/>
                </a:tc>
              </a:tr>
              <a:tr h="2054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企业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百度 、腾讯 、阿里巴巴、奇虎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360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 、遨游、 金山、</a:t>
                      </a: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华为 、中国联通 、</a:t>
                      </a:r>
                      <a:r>
                        <a:rPr lang="zh-CN" alt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中国移动、爱迪德、</a:t>
                      </a:r>
                      <a:r>
                        <a:rPr lang="en-US" altLang="zh-CN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CSDN</a:t>
                      </a:r>
                      <a:r>
                        <a:rPr lang="zh-CN" alt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北京数字天堂信息科技有限责任公司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上海下一代广播电视网应用试验室有限公司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95479"/>
              </p:ext>
            </p:extLst>
          </p:nvPr>
        </p:nvGraphicFramePr>
        <p:xfrm>
          <a:off x="9168606" y="1675606"/>
          <a:ext cx="33528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5350943">
                <a:tc>
                  <a:txBody>
                    <a:bodyPr/>
                    <a:lstStyle/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中国电子科技集团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新闻出版研究院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中国电信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联想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小米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富士康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中兴通讯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烽火星空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中国银联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招商银行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交通银行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09225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2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7028801"/>
              </p:ext>
            </p:extLst>
          </p:nvPr>
        </p:nvGraphicFramePr>
        <p:xfrm>
          <a:off x="1795197" y="1523206"/>
          <a:ext cx="9354609" cy="57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9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96743063"/>
              </p:ext>
            </p:extLst>
          </p:nvPr>
        </p:nvGraphicFramePr>
        <p:xfrm>
          <a:off x="2158206" y="2056606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D:\Work\W3C\Printing Documents\China Office Brochure\pics\ISOCnlNY20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05" y="6571115"/>
            <a:ext cx="4038599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Work\W3C\Printing Documents\China Office Brochure\pics\pepper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3" y="6571116"/>
            <a:ext cx="4038597" cy="30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Work\W3C\Printing Documents\China Office Brochure\pics\circ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74" y="986784"/>
            <a:ext cx="4066131" cy="30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Work\W3C\Printing Documents\China Office Brochure\pics\Se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3" y="1091481"/>
            <a:ext cx="4030033" cy="3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096" y="296469"/>
            <a:ext cx="11702892" cy="1625336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W3C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标准立项、决议及</a:t>
            </a:r>
            <a:r>
              <a:rPr lang="zh-CN" altLang="en-US" sz="4000" b="1" dirty="0"/>
              <a:t>核心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原则</a:t>
            </a:r>
            <a:r>
              <a:rPr lang="en-US" altLang="zh-CN" sz="4000" b="1" dirty="0" smtClean="0">
                <a:solidFill>
                  <a:schemeClr val="bg1"/>
                </a:solidFill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</a:rPr>
            </a:br>
            <a:r>
              <a:rPr lang="en-US" altLang="zh-CN" sz="4000" b="1" dirty="0" smtClean="0"/>
              <a:t>Sources , Decision Making and Core Value of W3C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60185416"/>
              </p:ext>
            </p:extLst>
          </p:nvPr>
        </p:nvGraphicFramePr>
        <p:xfrm>
          <a:off x="7263606" y="2329303"/>
          <a:ext cx="4572000" cy="597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圆角矩形标注 6"/>
          <p:cNvSpPr/>
          <p:nvPr/>
        </p:nvSpPr>
        <p:spPr bwMode="auto">
          <a:xfrm>
            <a:off x="6939296" y="7822949"/>
            <a:ext cx="2438400" cy="914400"/>
          </a:xfrm>
          <a:prstGeom prst="wedgeRoundRectCallout">
            <a:avLst>
              <a:gd name="adj1" fmla="val 57799"/>
              <a:gd name="adj2" fmla="val -123458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Light" charset="0"/>
                <a:cs typeface="Arial Unicode MS" charset="0"/>
              </a:rPr>
              <a:t>Good Standing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pic>
        <p:nvPicPr>
          <p:cNvPr id="6" name="内容占位符 3" descr="stdsinput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606" y="1755917"/>
            <a:ext cx="6152690" cy="78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514" y="456406"/>
            <a:ext cx="11702892" cy="1219200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+mj-lt"/>
              </a:rPr>
              <a:t>W3C</a:t>
            </a:r>
            <a:r>
              <a:rPr lang="zh-CN" altLang="en-US" sz="4000" b="1" dirty="0" smtClean="0">
                <a:solidFill>
                  <a:schemeClr val="bg1"/>
                </a:solidFill>
                <a:latin typeface="+mj-lt"/>
              </a:rPr>
              <a:t>标准工作组织架构</a:t>
            </a:r>
            <a:r>
              <a:rPr lang="en-US" altLang="zh-CN" sz="4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  <a:latin typeface="+mj-lt"/>
              </a:rPr>
            </a:br>
            <a:r>
              <a:rPr lang="en-US" altLang="zh-CN" sz="4000" b="1" dirty="0" smtClean="0"/>
              <a:t>Organizational Structure for W3C Standards Making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874633"/>
              </p:ext>
            </p:extLst>
          </p:nvPr>
        </p:nvGraphicFramePr>
        <p:xfrm>
          <a:off x="786606" y="1218406"/>
          <a:ext cx="11701463" cy="706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右箭头 5"/>
          <p:cNvSpPr/>
          <p:nvPr/>
        </p:nvSpPr>
        <p:spPr bwMode="auto">
          <a:xfrm>
            <a:off x="4596606" y="3123406"/>
            <a:ext cx="762000" cy="3810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7" name="右箭头 6"/>
          <p:cNvSpPr/>
          <p:nvPr/>
        </p:nvSpPr>
        <p:spPr bwMode="auto">
          <a:xfrm rot="10800000">
            <a:off x="8025606" y="3123406"/>
            <a:ext cx="762000" cy="3810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10" name="左大括号 9"/>
          <p:cNvSpPr/>
          <p:nvPr/>
        </p:nvSpPr>
        <p:spPr bwMode="auto">
          <a:xfrm rot="16200000">
            <a:off x="4198434" y="4588378"/>
            <a:ext cx="643944" cy="6705600"/>
          </a:xfrm>
          <a:prstGeom prst="lef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11" name="左大括号 10"/>
          <p:cNvSpPr/>
          <p:nvPr/>
        </p:nvSpPr>
        <p:spPr bwMode="auto">
          <a:xfrm rot="16200000">
            <a:off x="10180135" y="6302878"/>
            <a:ext cx="643944" cy="3276601"/>
          </a:xfrm>
          <a:prstGeom prst="lef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806" y="845740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仅对会员开放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87606" y="838120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向公众开放</a:t>
            </a:r>
            <a:endParaRPr lang="zh-CN" altLang="en-US" sz="2800" b="1" dirty="0"/>
          </a:p>
        </p:txBody>
      </p:sp>
      <p:sp>
        <p:nvSpPr>
          <p:cNvPr id="14" name="Oval 13"/>
          <p:cNvSpPr/>
          <p:nvPr/>
        </p:nvSpPr>
        <p:spPr bwMode="auto">
          <a:xfrm>
            <a:off x="7644606" y="3961606"/>
            <a:ext cx="2667000" cy="1600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39006" y="5638006"/>
            <a:ext cx="2667000" cy="1600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58606" y="2209006"/>
            <a:ext cx="2667000" cy="1600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854406" y="3961606"/>
            <a:ext cx="2667000" cy="1600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06" y="608806"/>
            <a:ext cx="11702892" cy="832403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W3C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标准工作流程</a:t>
            </a:r>
            <a:r>
              <a:rPr lang="en-US" altLang="zh-CN" sz="4000" b="1" dirty="0" smtClean="0">
                <a:solidFill>
                  <a:schemeClr val="bg1"/>
                </a:solidFill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</a:rPr>
            </a:br>
            <a:r>
              <a:rPr lang="en-US" altLang="zh-CN" sz="4000" b="1" dirty="0" smtClean="0"/>
              <a:t>W3C Standards Making Process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ngel\Desktop\W3C Recommendation Tr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7" y="1675606"/>
            <a:ext cx="11277600" cy="80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282406" y="5180806"/>
            <a:ext cx="3048000" cy="2971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4871" y="1828006"/>
            <a:ext cx="6827336" cy="64358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+mj-lt"/>
                <a:ea typeface="宋体" pitchFamily="2" charset="-122"/>
              </a:rPr>
              <a:t>核心原则：</a:t>
            </a:r>
            <a:r>
              <a:rPr lang="en-US" altLang="zh-CN" sz="3200" b="1" dirty="0" smtClean="0">
                <a:latin typeface="+mj-lt"/>
                <a:ea typeface="宋体" pitchFamily="2" charset="-122"/>
              </a:rPr>
              <a:t>Royalty Free</a:t>
            </a:r>
            <a:endParaRPr lang="en-US" altLang="zh-CN" sz="3200" b="1" dirty="0">
              <a:latin typeface="+mj-lt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+mj-lt"/>
                <a:ea typeface="宋体" pitchFamily="2" charset="-122"/>
              </a:rPr>
              <a:t>实施对象：章程中声明遵从</a:t>
            </a:r>
            <a:r>
              <a:rPr lang="en-US" altLang="zh-CN" sz="3200" b="1" dirty="0" smtClean="0">
                <a:solidFill>
                  <a:schemeClr val="bg1"/>
                </a:solidFill>
                <a:latin typeface="+mj-lt"/>
                <a:ea typeface="宋体" pitchFamily="2" charset="-122"/>
              </a:rPr>
              <a:t>W3C</a:t>
            </a:r>
            <a:r>
              <a:rPr lang="zh-CN" altLang="en-US" sz="3200" b="1" dirty="0" smtClean="0">
                <a:solidFill>
                  <a:schemeClr val="bg1"/>
                </a:solidFill>
                <a:latin typeface="+mj-lt"/>
                <a:ea typeface="宋体" pitchFamily="2" charset="-122"/>
              </a:rPr>
              <a:t>专利政策的工作组成员</a:t>
            </a:r>
            <a:r>
              <a:rPr lang="zh-CN" altLang="en-US" sz="3200" b="1" dirty="0" smtClean="0">
                <a:latin typeface="+mj-lt"/>
                <a:ea typeface="宋体" pitchFamily="2" charset="-122"/>
              </a:rPr>
              <a:t>，含</a:t>
            </a:r>
            <a:r>
              <a:rPr lang="en-US" altLang="zh-CN" sz="3200" b="1" dirty="0" smtClean="0">
                <a:latin typeface="+mj-lt"/>
                <a:ea typeface="宋体" pitchFamily="2" charset="-122"/>
              </a:rPr>
              <a:t>W3C</a:t>
            </a:r>
            <a:r>
              <a:rPr lang="zh-CN" altLang="en-US" sz="3200" b="1" dirty="0" smtClean="0">
                <a:latin typeface="+mj-lt"/>
                <a:ea typeface="宋体" pitchFamily="2" charset="-122"/>
              </a:rPr>
              <a:t>会员代表、</a:t>
            </a:r>
            <a:r>
              <a:rPr lang="en-US" altLang="zh-CN" sz="3200" b="1" dirty="0" smtClean="0">
                <a:latin typeface="+mj-lt"/>
                <a:ea typeface="宋体" pitchFamily="2" charset="-122"/>
              </a:rPr>
              <a:t>W3C</a:t>
            </a:r>
            <a:r>
              <a:rPr lang="zh-CN" altLang="en-US" sz="3200" b="1" dirty="0" smtClean="0">
                <a:latin typeface="+mj-lt"/>
                <a:ea typeface="宋体" pitchFamily="2" charset="-122"/>
              </a:rPr>
              <a:t>团队成员、特邀专家及参与公众</a:t>
            </a:r>
            <a:endParaRPr lang="en-US" altLang="zh-CN" sz="3200" b="1" dirty="0" smtClean="0">
              <a:latin typeface="+mj-lt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  <a:ea typeface="宋体" pitchFamily="2" charset="-122"/>
              </a:rPr>
              <a:t>实践过</a:t>
            </a:r>
            <a:r>
              <a:rPr lang="zh-CN" altLang="en-US" sz="3200" b="1" dirty="0" smtClean="0">
                <a:solidFill>
                  <a:schemeClr val="bg1"/>
                </a:solidFill>
                <a:latin typeface="+mj-lt"/>
                <a:ea typeface="宋体" pitchFamily="2" charset="-122"/>
              </a:rPr>
              <a:t>程：鼓励对文档所涉及专利给予免费授权，但可根据标准文档不同阶段所包含的技术特性，允许参与各方在规定时间内对所持专利进行披露及排除</a:t>
            </a:r>
            <a:endParaRPr lang="en-US" altLang="zh-CN" sz="3200" b="1" dirty="0" smtClean="0">
              <a:solidFill>
                <a:schemeClr val="bg1"/>
              </a:solidFill>
              <a:latin typeface="+mj-lt"/>
              <a:ea typeface="宋体" pitchFamily="2" charset="-122"/>
            </a:endParaRPr>
          </a:p>
          <a:p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80965"/>
              </p:ext>
            </p:extLst>
          </p:nvPr>
        </p:nvGraphicFramePr>
        <p:xfrm>
          <a:off x="7187406" y="2361406"/>
          <a:ext cx="624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92206" y="609441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chemeClr val="accent2"/>
                </a:solidFill>
              </a:rPr>
              <a:t>Free Web standards for all</a:t>
            </a:r>
            <a:r>
              <a:rPr lang="zh-CN" altLang="en-US" sz="3200" b="1" dirty="0" smtClean="0">
                <a:solidFill>
                  <a:schemeClr val="accent2"/>
                </a:solidFill>
              </a:rPr>
              <a:t>！</a:t>
            </a:r>
            <a:endParaRPr lang="zh-CN" altLang="zh-CN" sz="3200" b="1" dirty="0" smtClean="0">
              <a:solidFill>
                <a:schemeClr val="accent2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664870" y="355070"/>
            <a:ext cx="11702892" cy="16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225" tIns="54613" rIns="109225" bIns="5461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5461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1092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6383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218450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buClrTx/>
              <a:buSzTx/>
              <a:buFontTx/>
            </a:pPr>
            <a:r>
              <a:rPr lang="en-US" altLang="zh-CN" sz="4000" b="1" smtClean="0"/>
              <a:t>W3C</a:t>
            </a:r>
            <a:r>
              <a:rPr lang="zh-CN" altLang="en-US" sz="4000" b="1" smtClean="0"/>
              <a:t>专利政策</a:t>
            </a:r>
            <a:r>
              <a:rPr lang="en-US" altLang="zh-CN" sz="4000" b="1" smtClean="0"/>
              <a:t/>
            </a:r>
            <a:br>
              <a:rPr lang="en-US" altLang="zh-CN" sz="4000" b="1" smtClean="0"/>
            </a:br>
            <a:r>
              <a:rPr lang="en-US" altLang="zh-CN" sz="4000" b="1" smtClean="0"/>
              <a:t>W3C Patent Policy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301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6054324"/>
              </p:ext>
            </p:extLst>
          </p:nvPr>
        </p:nvGraphicFramePr>
        <p:xfrm>
          <a:off x="1795197" y="1523206"/>
          <a:ext cx="9354609" cy="57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1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870" y="355070"/>
            <a:ext cx="11702892" cy="1625336"/>
          </a:xfrm>
        </p:spPr>
        <p:txBody>
          <a:bodyPr/>
          <a:lstStyle/>
          <a:p>
            <a:pPr algn="ctr"/>
            <a:r>
              <a:rPr lang="en-US" altLang="zh-CN" sz="4000" b="1" dirty="0" smtClean="0"/>
              <a:t>W3C </a:t>
            </a:r>
            <a:r>
              <a:rPr lang="en-US" altLang="zh-CN" sz="4000" b="1" dirty="0" smtClean="0">
                <a:solidFill>
                  <a:srgbClr val="FFC000"/>
                </a:solidFill>
              </a:rPr>
              <a:t>INK Domain</a:t>
            </a:r>
            <a:r>
              <a:rPr lang="en-US" altLang="zh-CN" sz="4000" b="1" dirty="0" smtClean="0"/>
              <a:t> &amp; </a:t>
            </a:r>
            <a:r>
              <a:rPr lang="en-US" altLang="zh-CN" sz="4000" b="1" dirty="0" smtClean="0">
                <a:solidFill>
                  <a:srgbClr val="FFC000"/>
                </a:solidFill>
              </a:rPr>
              <a:t>Data Activity</a:t>
            </a:r>
            <a:endParaRPr lang="zh-CN" alt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975" y="1751806"/>
            <a:ext cx="11984831" cy="77724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sz="3200" b="1" dirty="0" smtClean="0">
                <a:ea typeface="宋体" pitchFamily="2" charset="-122"/>
              </a:rPr>
              <a:t>Data On the Web</a:t>
            </a:r>
            <a:r>
              <a:rPr lang="zh-CN" altLang="en-US" sz="3200" b="1" dirty="0" smtClean="0">
                <a:ea typeface="宋体" pitchFamily="2" charset="-122"/>
              </a:rPr>
              <a:t>的理念</a:t>
            </a:r>
            <a:endParaRPr lang="en-US" altLang="zh-CN" sz="3200" b="1" dirty="0" smtClean="0">
              <a:ea typeface="宋体" pitchFamily="2" charset="-122"/>
            </a:endParaRPr>
          </a:p>
          <a:p>
            <a:pPr marL="1606601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700" b="1" dirty="0" smtClean="0">
                <a:ea typeface="宋体" pitchFamily="2" charset="-122"/>
              </a:rPr>
              <a:t>Data</a:t>
            </a:r>
            <a:r>
              <a:rPr lang="zh-CN" altLang="en-US" sz="2700" b="1" dirty="0">
                <a:ea typeface="宋体" pitchFamily="2" charset="-122"/>
              </a:rPr>
              <a:t>和</a:t>
            </a:r>
            <a:r>
              <a:rPr lang="en-US" altLang="zh-CN" sz="2700" b="1" dirty="0">
                <a:ea typeface="宋体" pitchFamily="2" charset="-122"/>
              </a:rPr>
              <a:t>Web Page</a:t>
            </a:r>
            <a:r>
              <a:rPr lang="zh-CN" altLang="en-US" sz="2700" b="1" dirty="0">
                <a:ea typeface="宋体" pitchFamily="2" charset="-122"/>
              </a:rPr>
              <a:t>同样，是</a:t>
            </a:r>
            <a:r>
              <a:rPr lang="en-US" altLang="zh-CN" sz="2700" b="1" dirty="0">
                <a:ea typeface="宋体" pitchFamily="2" charset="-122"/>
              </a:rPr>
              <a:t>Web</a:t>
            </a:r>
            <a:r>
              <a:rPr lang="zh-CN" altLang="en-US" sz="2700" b="1" dirty="0">
                <a:ea typeface="宋体" pitchFamily="2" charset="-122"/>
              </a:rPr>
              <a:t>上的</a:t>
            </a:r>
            <a:r>
              <a:rPr lang="zh-CN" altLang="en-US" sz="2700" b="1" dirty="0" smtClean="0">
                <a:ea typeface="宋体" pitchFamily="2" charset="-122"/>
              </a:rPr>
              <a:t>实体</a:t>
            </a:r>
            <a:endParaRPr lang="en-US" altLang="zh-CN" sz="2700" b="1" dirty="0" smtClean="0">
              <a:ea typeface="宋体" pitchFamily="2" charset="-122"/>
            </a:endParaRPr>
          </a:p>
          <a:p>
            <a:pPr marL="1606601" lvl="2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 smtClean="0">
                <a:ea typeface="宋体" pitchFamily="2" charset="-122"/>
              </a:rPr>
              <a:t>通过数据间的链接（</a:t>
            </a:r>
            <a:r>
              <a:rPr lang="en-US" altLang="zh-CN" sz="2700" b="1" dirty="0" smtClean="0">
                <a:ea typeface="宋体" pitchFamily="2" charset="-122"/>
              </a:rPr>
              <a:t>Linked Data</a:t>
            </a:r>
            <a:r>
              <a:rPr lang="zh-CN" altLang="en-US" sz="2700" b="1" dirty="0" smtClean="0">
                <a:ea typeface="宋体" pitchFamily="2" charset="-122"/>
              </a:rPr>
              <a:t>），把</a:t>
            </a:r>
            <a:r>
              <a:rPr lang="en-US" altLang="zh-CN" sz="2700" b="1" dirty="0" smtClean="0">
                <a:ea typeface="宋体" pitchFamily="2" charset="-122"/>
              </a:rPr>
              <a:t>Web</a:t>
            </a:r>
            <a:r>
              <a:rPr lang="zh-CN" altLang="en-US" sz="2700" b="1" dirty="0" smtClean="0">
                <a:ea typeface="宋体" pitchFamily="2" charset="-122"/>
              </a:rPr>
              <a:t>编程全球分布的数据库</a:t>
            </a:r>
            <a:endParaRPr lang="en-US" altLang="zh-CN" sz="27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3200" b="1" dirty="0" smtClean="0">
                <a:ea typeface="宋体" pitchFamily="2" charset="-122"/>
              </a:rPr>
              <a:t>INK Domain: Information &amp; Knowledge  (2013.12</a:t>
            </a:r>
            <a:r>
              <a:rPr lang="zh-CN" altLang="en-US" sz="3200" b="1" dirty="0" smtClean="0">
                <a:ea typeface="宋体" pitchFamily="2" charset="-122"/>
              </a:rPr>
              <a:t>成立</a:t>
            </a:r>
            <a:r>
              <a:rPr lang="en-US" altLang="zh-CN" sz="3200" b="1" dirty="0" smtClean="0">
                <a:ea typeface="宋体" pitchFamily="2" charset="-122"/>
              </a:rPr>
              <a:t>)</a:t>
            </a:r>
            <a:endParaRPr lang="en-US" altLang="zh-CN" sz="3200" b="1" dirty="0">
              <a:ea typeface="宋体" pitchFamily="2" charset="-122"/>
            </a:endParaRPr>
          </a:p>
          <a:p>
            <a:pPr marL="1606601" lvl="2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 smtClean="0">
                <a:ea typeface="宋体" pitchFamily="2" charset="-122"/>
              </a:rPr>
              <a:t>基础</a:t>
            </a:r>
            <a:r>
              <a:rPr lang="en-US" altLang="zh-CN" sz="2700" b="1" dirty="0" smtClean="0">
                <a:ea typeface="宋体" pitchFamily="2" charset="-122"/>
              </a:rPr>
              <a:t>1</a:t>
            </a:r>
            <a:r>
              <a:rPr lang="zh-CN" altLang="en-US" sz="2700" b="1" dirty="0" smtClean="0">
                <a:ea typeface="宋体" pitchFamily="2" charset="-122"/>
              </a:rPr>
              <a:t>：</a:t>
            </a:r>
            <a:r>
              <a:rPr lang="en-US" altLang="zh-CN" sz="2700" b="1" dirty="0" smtClean="0">
                <a:ea typeface="宋体" pitchFamily="2" charset="-122"/>
              </a:rPr>
              <a:t>XML, XML Schema, XSLT, …</a:t>
            </a:r>
          </a:p>
          <a:p>
            <a:pPr marL="1606601" lvl="2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 smtClean="0">
                <a:ea typeface="宋体" pitchFamily="2" charset="-122"/>
              </a:rPr>
              <a:t>基础</a:t>
            </a:r>
            <a:r>
              <a:rPr lang="en-US" altLang="zh-CN" sz="2700" b="1" dirty="0" smtClean="0">
                <a:ea typeface="宋体" pitchFamily="2" charset="-122"/>
              </a:rPr>
              <a:t>2</a:t>
            </a:r>
            <a:r>
              <a:rPr lang="zh-CN" altLang="en-US" sz="2700" b="1" dirty="0" smtClean="0">
                <a:ea typeface="宋体" pitchFamily="2" charset="-122"/>
              </a:rPr>
              <a:t>：</a:t>
            </a:r>
            <a:r>
              <a:rPr lang="en-US" altLang="zh-CN" sz="2700" b="1" dirty="0" smtClean="0">
                <a:ea typeface="宋体" pitchFamily="2" charset="-122"/>
              </a:rPr>
              <a:t>Semantic Web: RDF, RDFS, OWL, SPARQL,  Ontology Vocabularies…</a:t>
            </a:r>
            <a:r>
              <a:rPr lang="zh-CN" altLang="en-US" sz="2700" b="1" dirty="0" smtClean="0">
                <a:ea typeface="宋体" pitchFamily="2" charset="-122"/>
              </a:rPr>
              <a:t> </a:t>
            </a:r>
            <a:endParaRPr lang="en-US" altLang="zh-CN" sz="27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3200" b="1" dirty="0" smtClean="0">
                <a:ea typeface="宋体" pitchFamily="2" charset="-122"/>
              </a:rPr>
              <a:t>最近工作</a:t>
            </a:r>
            <a:endParaRPr lang="en-US" altLang="zh-CN" sz="3200" b="1" dirty="0" smtClean="0">
              <a:ea typeface="宋体" pitchFamily="2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sz="2700" b="1" dirty="0" smtClean="0">
                <a:ea typeface="宋体" pitchFamily="2" charset="-122"/>
              </a:rPr>
              <a:t>CSV on the Web</a:t>
            </a:r>
          </a:p>
          <a:p>
            <a:pPr lvl="2">
              <a:lnSpc>
                <a:spcPct val="150000"/>
              </a:lnSpc>
            </a:pPr>
            <a:r>
              <a:rPr lang="en-US" altLang="zh-CN" sz="2700" b="1" dirty="0" smtClean="0">
                <a:ea typeface="宋体" pitchFamily="2" charset="-122"/>
              </a:rPr>
              <a:t>DWBP: Data on the Web Best Practice,  Requirements</a:t>
            </a:r>
          </a:p>
          <a:p>
            <a:pPr lvl="2">
              <a:lnSpc>
                <a:spcPct val="150000"/>
              </a:lnSpc>
            </a:pPr>
            <a:r>
              <a:rPr lang="en-US" altLang="zh-CN" sz="2700" b="1" dirty="0" smtClean="0">
                <a:ea typeface="宋体" pitchFamily="2" charset="-122"/>
              </a:rPr>
              <a:t>Geospatial Data</a:t>
            </a:r>
            <a:endParaRPr lang="zh-CN" altLang="en-US" sz="2700" b="1" dirty="0">
              <a:ea typeface="宋体" pitchFamily="2" charset="-122"/>
            </a:endParaRPr>
          </a:p>
        </p:txBody>
      </p:sp>
      <p:sp>
        <p:nvSpPr>
          <p:cNvPr id="4" name="AutoShape 2" descr="w3c community grou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3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402528"/>
            <a:ext cx="12115800" cy="643587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ea typeface="宋体" pitchFamily="2" charset="-122"/>
              </a:rPr>
              <a:t>W3C </a:t>
            </a:r>
            <a:r>
              <a:rPr lang="zh-CN" altLang="en-US" sz="3200" b="1" dirty="0">
                <a:ea typeface="宋体" pitchFamily="2" charset="-122"/>
              </a:rPr>
              <a:t>社区</a:t>
            </a:r>
            <a:r>
              <a:rPr lang="zh-CN" altLang="en-US" sz="3200" b="1" dirty="0" smtClean="0">
                <a:ea typeface="宋体" pitchFamily="2" charset="-122"/>
              </a:rPr>
              <a:t>组</a:t>
            </a:r>
            <a:r>
              <a:rPr lang="zh-CN" altLang="en-US" sz="3200" b="1" dirty="0">
                <a:ea typeface="宋体" pitchFamily="2" charset="-122"/>
              </a:rPr>
              <a:t>概况</a:t>
            </a:r>
            <a:endParaRPr lang="en-US" altLang="zh-CN" sz="32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 b="1" dirty="0">
                <a:ea typeface="宋体" pitchFamily="2" charset="-122"/>
              </a:rPr>
              <a:t>2012</a:t>
            </a:r>
            <a:r>
              <a:rPr lang="zh-CN" altLang="en-US" sz="2800" b="1" dirty="0">
                <a:ea typeface="宋体" pitchFamily="2" charset="-122"/>
              </a:rPr>
              <a:t>年设立，目前</a:t>
            </a:r>
            <a:r>
              <a:rPr lang="zh-CN" altLang="en-US" sz="2800" b="1" dirty="0" smtClean="0">
                <a:ea typeface="宋体" pitchFamily="2" charset="-122"/>
              </a:rPr>
              <a:t>共有</a:t>
            </a:r>
            <a:r>
              <a:rPr lang="en-US" altLang="zh-CN" sz="2800" b="1" dirty="0" smtClean="0">
                <a:ea typeface="宋体" pitchFamily="2" charset="-122"/>
              </a:rPr>
              <a:t>180</a:t>
            </a:r>
            <a:r>
              <a:rPr lang="zh-CN" altLang="en-US" sz="2800" b="1" dirty="0" smtClean="0">
                <a:ea typeface="宋体" pitchFamily="2" charset="-122"/>
              </a:rPr>
              <a:t>个社区组，</a:t>
            </a:r>
            <a:r>
              <a:rPr lang="en-US" altLang="zh-CN" sz="2800" b="1" dirty="0" smtClean="0">
                <a:ea typeface="宋体" pitchFamily="2" charset="-122"/>
              </a:rPr>
              <a:t>4448</a:t>
            </a:r>
            <a:r>
              <a:rPr lang="zh-CN" altLang="en-US" sz="2800" b="1" dirty="0" smtClean="0">
                <a:ea typeface="宋体" pitchFamily="2" charset="-122"/>
              </a:rPr>
              <a:t>名参</a:t>
            </a:r>
            <a:r>
              <a:rPr lang="zh-CN" altLang="en-US" sz="2800" b="1" dirty="0">
                <a:ea typeface="宋体" pitchFamily="2" charset="-122"/>
              </a:rPr>
              <a:t>与者，</a:t>
            </a:r>
            <a:r>
              <a:rPr lang="en-US" altLang="zh-CN" sz="2800" b="1" dirty="0">
                <a:ea typeface="宋体" pitchFamily="2" charset="-122"/>
              </a:rPr>
              <a:t>215</a:t>
            </a:r>
            <a:r>
              <a:rPr lang="zh-CN" altLang="en-US" sz="2800" b="1" dirty="0">
                <a:ea typeface="宋体" pitchFamily="2" charset="-122"/>
              </a:rPr>
              <a:t>个会员单位参与，</a:t>
            </a:r>
            <a:r>
              <a:rPr lang="en-US" altLang="zh-CN" sz="2800" b="1" dirty="0" smtClean="0">
                <a:ea typeface="宋体" pitchFamily="2" charset="-122"/>
              </a:rPr>
              <a:t>1506</a:t>
            </a:r>
            <a:r>
              <a:rPr lang="zh-CN" altLang="en-US" sz="2800" b="1" dirty="0" smtClean="0">
                <a:ea typeface="宋体" pitchFamily="2" charset="-122"/>
              </a:rPr>
              <a:t>个非</a:t>
            </a:r>
            <a:r>
              <a:rPr lang="zh-CN" altLang="en-US" sz="2800" b="1" dirty="0">
                <a:ea typeface="宋体" pitchFamily="2" charset="-122"/>
              </a:rPr>
              <a:t>会员单位参</a:t>
            </a:r>
            <a:r>
              <a:rPr lang="zh-CN" altLang="en-US" sz="2800" b="1" dirty="0" smtClean="0">
                <a:ea typeface="宋体" pitchFamily="2" charset="-122"/>
              </a:rPr>
              <a:t>与（数据截止日期为</a:t>
            </a:r>
            <a:r>
              <a:rPr lang="en-US" altLang="zh-CN" sz="2800" b="1" dirty="0" smtClean="0">
                <a:ea typeface="宋体" pitchFamily="2" charset="-122"/>
              </a:rPr>
              <a:t>2015</a:t>
            </a:r>
            <a:r>
              <a:rPr lang="zh-CN" altLang="en-US" sz="2800" b="1" dirty="0" smtClean="0">
                <a:ea typeface="宋体" pitchFamily="2" charset="-122"/>
              </a:rPr>
              <a:t>年</a:t>
            </a:r>
            <a:r>
              <a:rPr lang="en-US" altLang="zh-CN" sz="2800" b="1" dirty="0" smtClean="0">
                <a:ea typeface="宋体" pitchFamily="2" charset="-122"/>
              </a:rPr>
              <a:t>9</a:t>
            </a:r>
            <a:r>
              <a:rPr lang="zh-CN" altLang="en-US" sz="2800" b="1" dirty="0" smtClean="0">
                <a:ea typeface="宋体" pitchFamily="2" charset="-122"/>
              </a:rPr>
              <a:t>月）</a:t>
            </a:r>
            <a:endParaRPr lang="en-US" altLang="zh-CN" sz="28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特点</a:t>
            </a:r>
            <a:r>
              <a:rPr lang="zh-CN" altLang="en-US" sz="2800" b="1" dirty="0" smtClean="0">
                <a:ea typeface="宋体" pitchFamily="2" charset="-122"/>
              </a:rPr>
              <a:t>：无需章程，快速启动，开放论坛形式，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非会员公众可免费参与</a:t>
            </a:r>
            <a:r>
              <a:rPr lang="zh-CN" altLang="en-US" sz="2800" b="1" dirty="0" smtClean="0">
                <a:ea typeface="宋体" pitchFamily="2" charset="-122"/>
              </a:rPr>
              <a:t>，产出物可经特定程序进入标准制定流程，小组成员自发管理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成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立条件</a:t>
            </a:r>
            <a:r>
              <a:rPr lang="zh-CN" altLang="en-US" sz="2800" b="1" dirty="0">
                <a:ea typeface="宋体" pitchFamily="2" charset="-122"/>
              </a:rPr>
              <a:t>：工作范</a:t>
            </a:r>
            <a:r>
              <a:rPr lang="zh-CN" altLang="en-US" sz="2800" b="1" dirty="0" smtClean="0">
                <a:ea typeface="宋体" pitchFamily="2" charset="-122"/>
              </a:rPr>
              <a:t>围与</a:t>
            </a:r>
            <a:r>
              <a:rPr lang="en-US" altLang="zh-CN" sz="2800" b="1" dirty="0" smtClean="0">
                <a:ea typeface="宋体" pitchFamily="2" charset="-122"/>
              </a:rPr>
              <a:t>Web</a:t>
            </a:r>
            <a:r>
              <a:rPr lang="zh-CN" altLang="en-US" sz="2800" b="1" dirty="0" smtClean="0">
                <a:ea typeface="宋体" pitchFamily="2" charset="-122"/>
              </a:rPr>
              <a:t>标准相关，且与</a:t>
            </a:r>
            <a:r>
              <a:rPr lang="zh-CN" altLang="en-US" sz="2800" b="1" dirty="0">
                <a:ea typeface="宋体" pitchFamily="2" charset="-122"/>
              </a:rPr>
              <a:t>已有</a:t>
            </a:r>
            <a:r>
              <a:rPr lang="en-US" altLang="zh-CN" sz="2800" b="1" dirty="0">
                <a:ea typeface="宋体" pitchFamily="2" charset="-122"/>
              </a:rPr>
              <a:t>W3C</a:t>
            </a:r>
            <a:r>
              <a:rPr lang="zh-CN" altLang="en-US" sz="2800" b="1" dirty="0">
                <a:ea typeface="宋体" pitchFamily="2" charset="-122"/>
              </a:rPr>
              <a:t>小组无重复，全球至少</a:t>
            </a:r>
            <a:r>
              <a:rPr lang="en-US" altLang="zh-CN" sz="2800" b="1" dirty="0">
                <a:ea typeface="宋体" pitchFamily="2" charset="-122"/>
              </a:rPr>
              <a:t>5</a:t>
            </a:r>
            <a:r>
              <a:rPr lang="zh-CN" altLang="en-US" sz="2800" b="1" dirty="0">
                <a:ea typeface="宋体" pitchFamily="2" charset="-122"/>
              </a:rPr>
              <a:t>位</a:t>
            </a:r>
            <a:r>
              <a:rPr lang="en-US" altLang="zh-CN" sz="2800" b="1" dirty="0">
                <a:ea typeface="宋体" pitchFamily="2" charset="-122"/>
              </a:rPr>
              <a:t>W3C</a:t>
            </a:r>
            <a:r>
              <a:rPr lang="zh-CN" altLang="en-US" sz="2800" b="1" dirty="0">
                <a:ea typeface="宋体" pitchFamily="2" charset="-122"/>
              </a:rPr>
              <a:t>注册用户同意参与</a:t>
            </a:r>
            <a:endParaRPr lang="en-US" altLang="zh-CN" sz="28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工作方式</a:t>
            </a:r>
            <a:r>
              <a:rPr lang="zh-CN" altLang="en-US" sz="2800" b="1" dirty="0" smtClean="0">
                <a:ea typeface="宋体" pitchFamily="2" charset="-122"/>
              </a:rPr>
              <a:t>：邮件列表讨论为主，电话会议及线下活动等为辅助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工作语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言</a:t>
            </a:r>
            <a:r>
              <a:rPr lang="zh-CN" altLang="en-US" sz="2800" b="1" dirty="0" smtClean="0">
                <a:ea typeface="宋体" pitchFamily="2" charset="-122"/>
              </a:rPr>
              <a:t>：小组成员经讨论自行决定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知识产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权政策</a:t>
            </a:r>
            <a:r>
              <a:rPr lang="zh-CN" altLang="en-US" sz="2800" b="1" dirty="0" smtClean="0">
                <a:ea typeface="宋体" pitchFamily="2" charset="-122"/>
              </a:rPr>
              <a:t>：轻量级知识产权承诺，便于文档敏捷开发</a:t>
            </a:r>
            <a:endParaRPr lang="en-US" altLang="zh-CN" sz="2800" b="1" dirty="0">
              <a:ea typeface="宋体" pitchFamily="2" charset="-122"/>
            </a:endParaRP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94"/>
            <a:ext cx="13003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8482806" y="5180806"/>
            <a:ext cx="3657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8149710"/>
              </p:ext>
            </p:extLst>
          </p:nvPr>
        </p:nvGraphicFramePr>
        <p:xfrm>
          <a:off x="1795197" y="1523206"/>
          <a:ext cx="9354609" cy="57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2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707328"/>
            <a:ext cx="12115800" cy="6435878"/>
          </a:xfrm>
        </p:spPr>
        <p:txBody>
          <a:bodyPr/>
          <a:lstStyle/>
          <a:p>
            <a:r>
              <a:rPr lang="zh-CN" altLang="en-US" sz="3600" b="1" dirty="0" smtClean="0"/>
              <a:t>近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个月</a:t>
            </a:r>
            <a:r>
              <a:rPr lang="en-US" altLang="zh-CN" sz="3600" b="1" dirty="0" smtClean="0"/>
              <a:t>W3C</a:t>
            </a:r>
            <a:r>
              <a:rPr lang="zh-CN" altLang="en-US" sz="3600" b="1" dirty="0" smtClean="0"/>
              <a:t>社区组成果转化</a:t>
            </a:r>
            <a:endParaRPr lang="en-US" altLang="zh-CN" sz="36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第二屏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表达（</a:t>
            </a:r>
            <a:r>
              <a:rPr lang="en-US" altLang="zh-CN" sz="2800" b="1" dirty="0" smtClean="0">
                <a:solidFill>
                  <a:srgbClr val="FFC000"/>
                </a:solidFill>
                <a:ea typeface="宋体" pitchFamily="2" charset="-122"/>
              </a:rPr>
              <a:t>Second Screen Presentation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）社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区组</a:t>
            </a:r>
            <a:r>
              <a:rPr lang="en-US" altLang="zh-CN" sz="2800" b="1" dirty="0">
                <a:ea typeface="宋体" pitchFamily="2" charset="-122"/>
              </a:rPr>
              <a:t> -&gt; </a:t>
            </a:r>
            <a:r>
              <a:rPr lang="zh-CN" altLang="en-US" sz="2800" b="1" dirty="0">
                <a:ea typeface="宋体" pitchFamily="2" charset="-122"/>
              </a:rPr>
              <a:t>第二屏表达工作组</a:t>
            </a:r>
            <a:r>
              <a:rPr lang="en-US" altLang="zh-CN" sz="2800" b="1" dirty="0">
                <a:ea typeface="宋体" pitchFamily="2" charset="-12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CN" sz="2800" b="1" dirty="0">
                <a:solidFill>
                  <a:srgbClr val="FFC000"/>
                </a:solidFill>
                <a:ea typeface="宋体" pitchFamily="2" charset="-122"/>
              </a:rPr>
              <a:t>TV 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控制</a:t>
            </a:r>
            <a:r>
              <a:rPr lang="en-US" altLang="zh-CN" sz="2800" b="1" dirty="0" smtClean="0">
                <a:solidFill>
                  <a:srgbClr val="FFC000"/>
                </a:solidFill>
                <a:ea typeface="宋体" pitchFamily="2" charset="-122"/>
              </a:rPr>
              <a:t>(TV </a:t>
            </a:r>
            <a:r>
              <a:rPr lang="en-US" altLang="zh-CN" sz="2800" b="1" dirty="0" smtClean="0">
                <a:solidFill>
                  <a:srgbClr val="FFC000"/>
                </a:solidFill>
                <a:ea typeface="宋体" pitchFamily="2" charset="-122"/>
              </a:rPr>
              <a:t>Control API)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社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区组</a:t>
            </a:r>
            <a:r>
              <a:rPr lang="en-US" altLang="zh-CN" sz="2800" b="1" dirty="0">
                <a:ea typeface="宋体" pitchFamily="2" charset="-122"/>
              </a:rPr>
              <a:t>  -&gt; Web &amp; TV</a:t>
            </a:r>
            <a:r>
              <a:rPr lang="zh-CN" altLang="en-US" sz="2800" b="1" dirty="0">
                <a:ea typeface="宋体" pitchFamily="2" charset="-122"/>
              </a:rPr>
              <a:t>兴趣组</a:t>
            </a:r>
            <a:r>
              <a:rPr lang="en-US" altLang="zh-CN" sz="2800" b="1" dirty="0">
                <a:ea typeface="宋体" pitchFamily="2" charset="-122"/>
              </a:rPr>
              <a:t> ( TV Control API Specification)</a:t>
            </a: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开放注释社区组</a:t>
            </a:r>
            <a:r>
              <a:rPr lang="en-US" altLang="zh-CN" sz="2800" b="1" dirty="0">
                <a:solidFill>
                  <a:srgbClr val="FFC000"/>
                </a:solidFill>
                <a:ea typeface="宋体" pitchFamily="2" charset="-122"/>
              </a:rPr>
              <a:t> (Open Annotation Data Model report) </a:t>
            </a:r>
            <a:r>
              <a:rPr lang="en-US" altLang="zh-CN" sz="2800" b="1" dirty="0">
                <a:ea typeface="宋体" pitchFamily="2" charset="-122"/>
              </a:rPr>
              <a:t>-&gt; Web</a:t>
            </a:r>
            <a:r>
              <a:rPr lang="zh-CN" altLang="en-US" sz="2800" b="1" dirty="0">
                <a:ea typeface="宋体" pitchFamily="2" charset="-122"/>
              </a:rPr>
              <a:t>注释工作组</a:t>
            </a:r>
            <a:r>
              <a:rPr lang="en-US" altLang="zh-CN" sz="2800" b="1" dirty="0">
                <a:ea typeface="宋体" pitchFamily="2" charset="-122"/>
              </a:rPr>
              <a:t> ( Abstract Data Model and Vocabulary) </a:t>
            </a:r>
          </a:p>
          <a:p>
            <a:pPr lvl="1">
              <a:lnSpc>
                <a:spcPct val="150000"/>
              </a:lnSpc>
            </a:pPr>
            <a:r>
              <a:rPr lang="en-US" altLang="zh-CN" sz="2800" b="1" dirty="0">
                <a:solidFill>
                  <a:srgbClr val="FFC000"/>
                </a:solidFill>
                <a:ea typeface="宋体" pitchFamily="2" charset="-122"/>
              </a:rPr>
              <a:t>Web 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支付</a:t>
            </a:r>
            <a:r>
              <a:rPr lang="en-US" altLang="zh-CN" sz="2800" b="1" dirty="0" smtClean="0">
                <a:solidFill>
                  <a:srgbClr val="FFC000"/>
                </a:solidFill>
                <a:ea typeface="宋体" pitchFamily="2" charset="-122"/>
              </a:rPr>
              <a:t>(Web Payments)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社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区组</a:t>
            </a:r>
            <a:r>
              <a:rPr lang="en-US" altLang="zh-CN" sz="2800" b="1" dirty="0">
                <a:solidFill>
                  <a:srgbClr val="FFC000"/>
                </a:solidFill>
                <a:ea typeface="宋体" pitchFamily="2" charset="-122"/>
              </a:rPr>
              <a:t> (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章程</a:t>
            </a:r>
            <a:r>
              <a:rPr lang="en-US" altLang="zh-CN" sz="2800" b="1" dirty="0">
                <a:solidFill>
                  <a:srgbClr val="FFC000"/>
                </a:solidFill>
                <a:ea typeface="宋体" pitchFamily="2" charset="-122"/>
              </a:rPr>
              <a:t>)</a:t>
            </a:r>
            <a:r>
              <a:rPr lang="en-US" altLang="zh-CN" sz="2800" b="1" dirty="0">
                <a:ea typeface="宋体" pitchFamily="2" charset="-122"/>
              </a:rPr>
              <a:t>-&gt; Web</a:t>
            </a:r>
            <a:r>
              <a:rPr lang="zh-CN" altLang="en-US" sz="2800" b="1" dirty="0">
                <a:ea typeface="宋体" pitchFamily="2" charset="-122"/>
              </a:rPr>
              <a:t>支付兴趣组 </a:t>
            </a:r>
            <a:endParaRPr lang="en-US" altLang="zh-CN" sz="2800" b="1" dirty="0"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94"/>
            <a:ext cx="13003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870" y="355070"/>
            <a:ext cx="11702892" cy="1625336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W3C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</a:rPr>
              <a:t>DataVis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社区组</a:t>
            </a:r>
            <a:r>
              <a:rPr lang="en-US" altLang="zh-CN" sz="4000" b="1" dirty="0" smtClean="0">
                <a:solidFill>
                  <a:schemeClr val="bg1"/>
                </a:solidFill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</a:rPr>
            </a:br>
            <a:r>
              <a:rPr lang="en-US" altLang="zh-CN" sz="4000" b="1" dirty="0" smtClean="0"/>
              <a:t>W3C </a:t>
            </a:r>
            <a:r>
              <a:rPr lang="en-US" altLang="zh-CN" sz="4000" b="1" dirty="0" err="1" smtClean="0"/>
              <a:t>DataVis</a:t>
            </a:r>
            <a:r>
              <a:rPr lang="en-US" altLang="zh-CN" sz="4000" b="1" dirty="0" smtClean="0"/>
              <a:t> Community Group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576" y="1904206"/>
            <a:ext cx="12670630" cy="643587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sz="2800" b="1" dirty="0">
                <a:ea typeface="宋体" pitchFamily="2" charset="-122"/>
              </a:rPr>
              <a:t>2014</a:t>
            </a:r>
            <a:r>
              <a:rPr lang="zh-CN" altLang="en-US" sz="2800" b="1" dirty="0">
                <a:ea typeface="宋体" pitchFamily="2" charset="-122"/>
              </a:rPr>
              <a:t>年</a:t>
            </a:r>
            <a:r>
              <a:rPr lang="en-US" altLang="zh-CN" sz="2800" b="1" dirty="0">
                <a:ea typeface="宋体" pitchFamily="2" charset="-122"/>
              </a:rPr>
              <a:t>12</a:t>
            </a:r>
            <a:r>
              <a:rPr lang="zh-CN" altLang="en-US" sz="2800" b="1" dirty="0">
                <a:ea typeface="宋体" pitchFamily="2" charset="-122"/>
              </a:rPr>
              <a:t>月成立，目前成员</a:t>
            </a:r>
            <a:r>
              <a:rPr lang="en-US" altLang="zh-CN" sz="2800" b="1" dirty="0">
                <a:ea typeface="宋体" pitchFamily="2" charset="-122"/>
              </a:rPr>
              <a:t>27</a:t>
            </a:r>
            <a:r>
              <a:rPr lang="zh-CN" altLang="en-US" sz="2800" b="1" dirty="0">
                <a:ea typeface="宋体" pitchFamily="2" charset="-122"/>
              </a:rPr>
              <a:t>位</a:t>
            </a:r>
            <a:endParaRPr lang="en-US" altLang="zh-CN" sz="2800" b="1" dirty="0">
              <a:ea typeface="宋体" pitchFamily="2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FFC000"/>
                </a:solidFill>
                <a:ea typeface="宋体" pitchFamily="2" charset="-122"/>
              </a:rPr>
              <a:t>China (4)</a:t>
            </a:r>
            <a:r>
              <a:rPr lang="en-US" altLang="zh-CN" sz="2300" b="1" dirty="0" smtClean="0">
                <a:ea typeface="宋体" pitchFamily="2" charset="-122"/>
              </a:rPr>
              <a:t>: </a:t>
            </a:r>
            <a:r>
              <a:rPr lang="en-US" altLang="zh-CN" sz="2300" b="1" dirty="0" err="1" smtClean="0">
                <a:ea typeface="宋体" pitchFamily="2" charset="-122"/>
              </a:rPr>
              <a:t>Xiaoru</a:t>
            </a:r>
            <a:r>
              <a:rPr lang="en-US" altLang="zh-CN" sz="2300" b="1" dirty="0" smtClean="0">
                <a:ea typeface="宋体" pitchFamily="2" charset="-122"/>
              </a:rPr>
              <a:t> Yuan (PKU), Jie Liang (PKU), Limei </a:t>
            </a:r>
            <a:r>
              <a:rPr lang="en-US" altLang="zh-CN" sz="2300" b="1" dirty="0" err="1" smtClean="0">
                <a:ea typeface="宋体" pitchFamily="2" charset="-122"/>
              </a:rPr>
              <a:t>Che</a:t>
            </a:r>
            <a:r>
              <a:rPr lang="en-US" altLang="zh-CN" sz="2300" b="1" dirty="0" smtClean="0">
                <a:ea typeface="宋体" pitchFamily="2" charset="-122"/>
              </a:rPr>
              <a:t> (Baidu),  Tao Jiang, Yi Shen (Baidu)</a:t>
            </a:r>
          </a:p>
          <a:p>
            <a:pPr lvl="2"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FFC000"/>
                </a:solidFill>
                <a:ea typeface="宋体" pitchFamily="2" charset="-122"/>
              </a:rPr>
              <a:t>Outside China (18</a:t>
            </a:r>
            <a:r>
              <a:rPr lang="en-US" altLang="zh-CN" sz="2300" b="1" dirty="0" smtClean="0">
                <a:ea typeface="宋体" pitchFamily="2" charset="-122"/>
              </a:rPr>
              <a:t>): Andrea </a:t>
            </a:r>
            <a:r>
              <a:rPr lang="en-US" altLang="zh-CN" sz="2300" b="1" dirty="0" err="1" smtClean="0">
                <a:ea typeface="宋体" pitchFamily="2" charset="-122"/>
              </a:rPr>
              <a:t>Perego</a:t>
            </a:r>
            <a:r>
              <a:rPr lang="en-US" altLang="zh-CN" sz="2300" b="1" dirty="0" smtClean="0">
                <a:ea typeface="宋体" pitchFamily="2" charset="-122"/>
              </a:rPr>
              <a:t>;  Christophe </a:t>
            </a:r>
            <a:r>
              <a:rPr lang="en-US" altLang="zh-CN" sz="2300" b="1" dirty="0" err="1" smtClean="0">
                <a:ea typeface="宋体" pitchFamily="2" charset="-122"/>
              </a:rPr>
              <a:t>Gueret</a:t>
            </a:r>
            <a:r>
              <a:rPr lang="en-US" altLang="zh-CN" sz="2300" b="1" dirty="0" smtClean="0">
                <a:ea typeface="宋体" pitchFamily="2" charset="-122"/>
              </a:rPr>
              <a:t> (VU), Darren Garvey, Desiree Garcia, Dr. Larsen, </a:t>
            </a:r>
            <a:r>
              <a:rPr lang="en-US" altLang="zh-CN" sz="2300" b="1" dirty="0" err="1" smtClean="0">
                <a:ea typeface="宋体" pitchFamily="2" charset="-122"/>
              </a:rPr>
              <a:t>Duc</a:t>
            </a:r>
            <a:r>
              <a:rPr lang="en-US" altLang="zh-CN" sz="2300" b="1" dirty="0" smtClean="0">
                <a:ea typeface="宋体" pitchFamily="2" charset="-122"/>
              </a:rPr>
              <a:t> Ta, German Lena, Jim Barrett, Madison Scott-Clary, Matt Morris, Michael </a:t>
            </a:r>
            <a:r>
              <a:rPr lang="en-US" altLang="zh-CN" sz="2300" b="1" dirty="0" err="1" smtClean="0">
                <a:ea typeface="宋体" pitchFamily="2" charset="-122"/>
              </a:rPr>
              <a:t>Petychakis</a:t>
            </a:r>
            <a:r>
              <a:rPr lang="en-US" altLang="zh-CN" sz="2300" b="1" dirty="0" smtClean="0">
                <a:ea typeface="宋体" pitchFamily="2" charset="-122"/>
              </a:rPr>
              <a:t> (NTUA), Paul Lievre (ATEXO), Philip Best, </a:t>
            </a:r>
            <a:r>
              <a:rPr lang="en-US" altLang="zh-CN" sz="2300" b="1" dirty="0" err="1" smtClean="0">
                <a:ea typeface="宋体" pitchFamily="2" charset="-122"/>
              </a:rPr>
              <a:t>Ronak</a:t>
            </a:r>
            <a:r>
              <a:rPr lang="en-US" altLang="zh-CN" sz="2300" b="1" dirty="0" smtClean="0">
                <a:ea typeface="宋体" pitchFamily="2" charset="-122"/>
              </a:rPr>
              <a:t> Bhandari; </a:t>
            </a:r>
            <a:r>
              <a:rPr lang="en-US" altLang="zh-CN" sz="2300" b="1" dirty="0" err="1" smtClean="0">
                <a:ea typeface="宋体" pitchFamily="2" charset="-122"/>
              </a:rPr>
              <a:t>Sarven</a:t>
            </a:r>
            <a:r>
              <a:rPr lang="en-US" altLang="zh-CN" sz="2300" b="1" dirty="0" smtClean="0">
                <a:ea typeface="宋体" pitchFamily="2" charset="-122"/>
              </a:rPr>
              <a:t> </a:t>
            </a:r>
            <a:r>
              <a:rPr lang="en-US" altLang="zh-CN" sz="2300" b="1" dirty="0" err="1" smtClean="0">
                <a:ea typeface="宋体" pitchFamily="2" charset="-122"/>
              </a:rPr>
              <a:t>Capadisli</a:t>
            </a:r>
            <a:r>
              <a:rPr lang="en-US" altLang="zh-CN" sz="2300" b="1" dirty="0" smtClean="0">
                <a:ea typeface="宋体" pitchFamily="2" charset="-122"/>
              </a:rPr>
              <a:t>, </a:t>
            </a:r>
            <a:r>
              <a:rPr lang="en-US" altLang="zh-CN" sz="2300" b="1" dirty="0" err="1" smtClean="0">
                <a:ea typeface="宋体" pitchFamily="2" charset="-122"/>
              </a:rPr>
              <a:t>Sel</a:t>
            </a:r>
            <a:r>
              <a:rPr lang="en-US" altLang="zh-CN" sz="2300" b="1" dirty="0" smtClean="0">
                <a:ea typeface="宋体" pitchFamily="2" charset="-122"/>
              </a:rPr>
              <a:t> Selma, Tim </a:t>
            </a:r>
            <a:r>
              <a:rPr lang="en-US" altLang="zh-CN" sz="2300" b="1" dirty="0" err="1" smtClean="0">
                <a:ea typeface="宋体" pitchFamily="2" charset="-122"/>
              </a:rPr>
              <a:t>Kober</a:t>
            </a:r>
            <a:endParaRPr lang="en-US" altLang="zh-CN" sz="2300" b="1" dirty="0" smtClean="0">
              <a:ea typeface="宋体" pitchFamily="2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FFC000"/>
                </a:solidFill>
                <a:ea typeface="宋体" pitchFamily="2" charset="-122"/>
              </a:rPr>
              <a:t>W3C Team (5</a:t>
            </a:r>
            <a:r>
              <a:rPr lang="en-US" altLang="zh-CN" sz="2300" b="1" dirty="0" smtClean="0">
                <a:ea typeface="宋体" pitchFamily="2" charset="-122"/>
              </a:rPr>
              <a:t>): Angel Li, Chunming Hu, Doug </a:t>
            </a:r>
            <a:r>
              <a:rPr lang="en-US" altLang="zh-CN" sz="2300" b="1" dirty="0" err="1" smtClean="0">
                <a:ea typeface="宋体" pitchFamily="2" charset="-122"/>
              </a:rPr>
              <a:t>Schepers</a:t>
            </a:r>
            <a:r>
              <a:rPr lang="en-US" altLang="zh-CN" sz="2300" b="1" dirty="0" smtClean="0">
                <a:ea typeface="宋体" pitchFamily="2" charset="-122"/>
              </a:rPr>
              <a:t>; Ivan Herman, Phil Archer </a:t>
            </a:r>
            <a:endParaRPr lang="en-US" altLang="zh-CN" sz="28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目标</a:t>
            </a:r>
            <a:r>
              <a:rPr lang="en-US" altLang="zh-CN" sz="2800" b="1" dirty="0" smtClean="0">
                <a:ea typeface="宋体" pitchFamily="2" charset="-122"/>
              </a:rPr>
              <a:t>1</a:t>
            </a:r>
            <a:r>
              <a:rPr lang="zh-CN" altLang="en-US" sz="2800" b="1" dirty="0" smtClean="0">
                <a:ea typeface="宋体" pitchFamily="2" charset="-122"/>
              </a:rPr>
              <a:t>：为</a:t>
            </a:r>
            <a:r>
              <a:rPr lang="zh-CN" altLang="en-US" sz="2800" b="1" dirty="0">
                <a:ea typeface="宋体" pitchFamily="2" charset="-122"/>
              </a:rPr>
              <a:t>数据可视化提供一套统一的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数据模型及数据可视化</a:t>
            </a:r>
            <a:r>
              <a:rPr lang="en-US" altLang="zh-CN" sz="2800" b="1" dirty="0" smtClean="0">
                <a:solidFill>
                  <a:srgbClr val="FFC000"/>
                </a:solidFill>
                <a:ea typeface="宋体" pitchFamily="2" charset="-122"/>
              </a:rPr>
              <a:t>API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目标</a:t>
            </a:r>
            <a:r>
              <a:rPr lang="en-US" altLang="zh-CN" sz="2800" b="1" dirty="0" smtClean="0">
                <a:ea typeface="宋体" pitchFamily="2" charset="-122"/>
              </a:rPr>
              <a:t>2</a:t>
            </a:r>
            <a:r>
              <a:rPr lang="zh-CN" altLang="en-US" sz="2800" b="1" dirty="0" smtClean="0">
                <a:ea typeface="宋体" pitchFamily="2" charset="-122"/>
              </a:rPr>
              <a:t>：并</a:t>
            </a:r>
            <a:r>
              <a:rPr lang="zh-CN" altLang="en-US" sz="2800" b="1" dirty="0">
                <a:ea typeface="宋体" pitchFamily="2" charset="-122"/>
              </a:rPr>
              <a:t>定义特定</a:t>
            </a:r>
            <a:r>
              <a:rPr lang="zh-CN" altLang="en-US" sz="2800" b="1" dirty="0" smtClean="0">
                <a:ea typeface="宋体" pitchFamily="2" charset="-122"/>
              </a:rPr>
              <a:t>类别数据在</a:t>
            </a:r>
            <a:r>
              <a:rPr lang="en-US" altLang="zh-CN" sz="2800" b="1" dirty="0" smtClean="0">
                <a:ea typeface="宋体" pitchFamily="2" charset="-122"/>
              </a:rPr>
              <a:t>Web</a:t>
            </a:r>
            <a:r>
              <a:rPr lang="zh-CN" altLang="en-US" sz="2800" b="1" dirty="0" smtClean="0">
                <a:ea typeface="宋体" pitchFamily="2" charset="-122"/>
              </a:rPr>
              <a:t>上共享的</a:t>
            </a:r>
            <a:r>
              <a:rPr lang="zh-CN" altLang="en-US" sz="2800" b="1" dirty="0" smtClean="0">
                <a:solidFill>
                  <a:srgbClr val="FFC000"/>
                </a:solidFill>
                <a:ea typeface="宋体" pitchFamily="2" charset="-122"/>
              </a:rPr>
              <a:t>数据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可视化方法</a:t>
            </a:r>
            <a:r>
              <a:rPr lang="zh-CN" altLang="en-US" sz="2800" b="1" dirty="0">
                <a:ea typeface="宋体" pitchFamily="2" charset="-122"/>
              </a:rPr>
              <a:t>，如科研数据可视化</a:t>
            </a:r>
            <a:r>
              <a:rPr lang="zh-CN" altLang="en-US" sz="2800" b="1" dirty="0" smtClean="0">
                <a:ea typeface="宋体" pitchFamily="2" charset="-122"/>
              </a:rPr>
              <a:t>等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目标</a:t>
            </a:r>
            <a:r>
              <a:rPr lang="en-US" altLang="zh-CN" sz="2800" b="1" dirty="0" smtClean="0">
                <a:ea typeface="宋体" pitchFamily="2" charset="-122"/>
              </a:rPr>
              <a:t>3</a:t>
            </a:r>
            <a:r>
              <a:rPr lang="zh-CN" altLang="en-US" sz="2800" b="1" dirty="0" smtClean="0">
                <a:ea typeface="宋体" pitchFamily="2" charset="-122"/>
              </a:rPr>
              <a:t>：</a:t>
            </a:r>
            <a:r>
              <a:rPr lang="zh-CN" altLang="en-US" sz="2800" b="1" dirty="0" smtClean="0">
                <a:ea typeface="宋体" pitchFamily="2" charset="-122"/>
              </a:rPr>
              <a:t>小组</a:t>
            </a:r>
            <a:r>
              <a:rPr lang="zh-CN" altLang="en-US" sz="2800" b="1" dirty="0">
                <a:ea typeface="宋体" pitchFamily="2" charset="-122"/>
              </a:rPr>
              <a:t>也计划在未来工作中涉及</a:t>
            </a:r>
            <a:r>
              <a:rPr lang="zh-CN" altLang="en-US" sz="2800" b="1" dirty="0">
                <a:solidFill>
                  <a:srgbClr val="FFC000"/>
                </a:solidFill>
                <a:ea typeface="宋体" pitchFamily="2" charset="-122"/>
              </a:rPr>
              <a:t>数据交互分析方法</a:t>
            </a:r>
            <a:r>
              <a:rPr lang="zh-CN" altLang="en-US" sz="2800" b="1" dirty="0" smtClean="0">
                <a:ea typeface="宋体" pitchFamily="2" charset="-122"/>
              </a:rPr>
              <a:t>等</a:t>
            </a:r>
            <a:endParaRPr lang="en-US" altLang="zh-CN" sz="2800" b="1" dirty="0" smtClean="0">
              <a:ea typeface="宋体" pitchFamily="2" charset="-122"/>
            </a:endParaRPr>
          </a:p>
        </p:txBody>
      </p:sp>
      <p:sp>
        <p:nvSpPr>
          <p:cNvPr id="4" name="AutoShape 2" descr="w3c community grou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5" name="Picture 7" descr="http://tse1.mm.bing.net/th?&amp;id=OIP.Mbe8419263674764a38d880d509d4085co0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06" y="59919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870" y="355070"/>
            <a:ext cx="11702892" cy="1625336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W3C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</a:rPr>
              <a:t>DataVis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社区组</a:t>
            </a:r>
            <a:r>
              <a:rPr lang="en-US" altLang="zh-CN" sz="4000" b="1" dirty="0" smtClean="0">
                <a:solidFill>
                  <a:schemeClr val="bg1"/>
                </a:solidFill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</a:rPr>
            </a:br>
            <a:r>
              <a:rPr lang="en-US" altLang="zh-CN" sz="4000" b="1" dirty="0" smtClean="0"/>
              <a:t>W3C </a:t>
            </a:r>
            <a:r>
              <a:rPr lang="en-US" altLang="zh-CN" sz="4000" b="1" dirty="0" err="1" smtClean="0"/>
              <a:t>DataVis</a:t>
            </a:r>
            <a:r>
              <a:rPr lang="en-US" altLang="zh-CN" sz="4000" b="1" dirty="0" smtClean="0"/>
              <a:t> Community Group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576" y="2173928"/>
            <a:ext cx="12670630" cy="643587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如何</a:t>
            </a:r>
            <a:r>
              <a:rPr lang="zh-CN" altLang="en-US" sz="2800" b="1" dirty="0">
                <a:ea typeface="宋体" pitchFamily="2" charset="-122"/>
              </a:rPr>
              <a:t>加入：注册</a:t>
            </a:r>
            <a:r>
              <a:rPr lang="en-US" altLang="zh-CN" sz="2800" b="1" dirty="0">
                <a:ea typeface="宋体" pitchFamily="2" charset="-122"/>
              </a:rPr>
              <a:t>W3C</a:t>
            </a:r>
            <a:r>
              <a:rPr lang="zh-CN" altLang="en-US" sz="2800" b="1" dirty="0">
                <a:ea typeface="宋体" pitchFamily="2" charset="-122"/>
              </a:rPr>
              <a:t>官网账户，阅读并同</a:t>
            </a:r>
            <a:r>
              <a:rPr lang="zh-CN" altLang="en-US" sz="2800" b="1" dirty="0" smtClean="0">
                <a:ea typeface="宋体" pitchFamily="2" charset="-122"/>
              </a:rPr>
              <a:t>意</a:t>
            </a:r>
            <a:r>
              <a:rPr lang="en-US" altLang="zh-CN" sz="2800" b="1" dirty="0" smtClean="0">
                <a:ea typeface="宋体" pitchFamily="2" charset="-122"/>
              </a:rPr>
              <a:t>《W3C</a:t>
            </a:r>
            <a:r>
              <a:rPr lang="zh-CN" altLang="en-US" sz="2800" b="1" dirty="0">
                <a:ea typeface="宋体" pitchFamily="2" charset="-122"/>
              </a:rPr>
              <a:t>社区组贡献者版权协</a:t>
            </a:r>
            <a:r>
              <a:rPr lang="zh-CN" altLang="en-US" sz="2800" b="1" dirty="0" smtClean="0">
                <a:ea typeface="宋体" pitchFamily="2" charset="-122"/>
              </a:rPr>
              <a:t>议</a:t>
            </a:r>
            <a:r>
              <a:rPr lang="en-US" altLang="zh-CN" sz="2800" b="1" dirty="0" smtClean="0">
                <a:ea typeface="宋体" pitchFamily="2" charset="-122"/>
              </a:rPr>
              <a:t>》</a:t>
            </a:r>
            <a:r>
              <a:rPr lang="zh-CN" altLang="en-US" sz="2800" b="1" dirty="0" smtClean="0">
                <a:ea typeface="宋体" pitchFamily="2" charset="-122"/>
              </a:rPr>
              <a:t>（</a:t>
            </a:r>
            <a:r>
              <a:rPr lang="en-US" altLang="zh-CN" sz="2800" b="1" dirty="0" smtClean="0">
                <a:ea typeface="宋体" pitchFamily="2" charset="-122"/>
              </a:rPr>
              <a:t> </a:t>
            </a:r>
            <a:r>
              <a:rPr lang="en-US" altLang="zh-CN" sz="2800" b="1" dirty="0">
                <a:ea typeface="宋体" pitchFamily="2" charset="-122"/>
              </a:rPr>
              <a:t>W3C Community Contributor License </a:t>
            </a:r>
            <a:r>
              <a:rPr lang="en-US" altLang="zh-CN" sz="2800" b="1" dirty="0" smtClean="0">
                <a:ea typeface="宋体" pitchFamily="2" charset="-122"/>
              </a:rPr>
              <a:t>Agreement</a:t>
            </a:r>
            <a:r>
              <a:rPr lang="zh-CN" altLang="en-US" sz="2800" b="1" dirty="0" smtClean="0">
                <a:ea typeface="宋体" pitchFamily="2" charset="-122"/>
              </a:rPr>
              <a:t>），</a:t>
            </a:r>
            <a:r>
              <a:rPr lang="zh-CN" altLang="en-US" sz="2800" b="1" dirty="0">
                <a:ea typeface="宋体" pitchFamily="2" charset="-122"/>
              </a:rPr>
              <a:t>点击加入该</a:t>
            </a:r>
            <a:r>
              <a:rPr lang="zh-CN" altLang="en-US" sz="2800" b="1" dirty="0" smtClean="0">
                <a:ea typeface="宋体" pitchFamily="2" charset="-122"/>
              </a:rPr>
              <a:t>小组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endParaRPr lang="en-US" altLang="zh-CN" sz="28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ea typeface="宋体" pitchFamily="2" charset="-122"/>
              </a:rPr>
              <a:t>小组工作方式：邮件列表（</a:t>
            </a:r>
            <a:r>
              <a:rPr lang="en-US" altLang="zh-CN" sz="2800" b="1" dirty="0">
                <a:ea typeface="宋体" pitchFamily="2" charset="-122"/>
                <a:hlinkClick r:id="rId2"/>
              </a:rPr>
              <a:t> </a:t>
            </a:r>
            <a:r>
              <a:rPr lang="en-US" altLang="zh-CN" sz="2800" b="1" dirty="0">
                <a:solidFill>
                  <a:srgbClr val="FFC000"/>
                </a:solidFill>
                <a:ea typeface="宋体" pitchFamily="2" charset="-122"/>
              </a:rPr>
              <a:t>public-datavis@w3.org</a:t>
            </a:r>
            <a:r>
              <a:rPr lang="zh-CN" altLang="en-US" sz="2800" b="1" dirty="0">
                <a:ea typeface="宋体" pitchFamily="2" charset="-122"/>
              </a:rPr>
              <a:t>），</a:t>
            </a:r>
            <a:r>
              <a:rPr lang="en-US" altLang="zh-CN" sz="2800" b="1" dirty="0">
                <a:ea typeface="宋体" pitchFamily="2" charset="-122"/>
              </a:rPr>
              <a:t>Wiki</a:t>
            </a:r>
            <a:r>
              <a:rPr lang="zh-CN" altLang="en-US" sz="2800" b="1" dirty="0">
                <a:ea typeface="宋体" pitchFamily="2" charset="-122"/>
              </a:rPr>
              <a:t>，电话会议等</a:t>
            </a:r>
            <a:endParaRPr lang="en-US" altLang="zh-CN" sz="28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ea typeface="宋体" pitchFamily="2" charset="-122"/>
              </a:rPr>
              <a:t>小组</a:t>
            </a:r>
            <a:r>
              <a:rPr lang="en-US" altLang="zh-CN" sz="2800" b="1" dirty="0">
                <a:ea typeface="宋体" pitchFamily="2" charset="-122"/>
              </a:rPr>
              <a:t>Wiki</a:t>
            </a:r>
            <a:r>
              <a:rPr lang="zh-CN" altLang="en-US" sz="2800" b="1" dirty="0">
                <a:ea typeface="宋体" pitchFamily="2" charset="-122"/>
              </a:rPr>
              <a:t>：</a:t>
            </a:r>
            <a:r>
              <a:rPr lang="en-US" altLang="zh-CN" sz="2800" b="1" dirty="0">
                <a:ea typeface="宋体" pitchFamily="2" charset="-122"/>
              </a:rPr>
              <a:t> https://www.w3.org/community/datavis/wiki/Main_Page </a:t>
            </a:r>
            <a:endParaRPr lang="zh-CN" altLang="en-US" sz="2800" b="1" dirty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小组</a:t>
            </a:r>
            <a:r>
              <a:rPr lang="zh-CN" altLang="en-US" sz="2800" b="1" dirty="0">
                <a:ea typeface="宋体" pitchFamily="2" charset="-122"/>
              </a:rPr>
              <a:t>主页：</a:t>
            </a:r>
            <a:r>
              <a:rPr lang="en-US" altLang="zh-CN" sz="2800" b="1" dirty="0">
                <a:ea typeface="宋体" pitchFamily="2" charset="-122"/>
              </a:rPr>
              <a:t> https://www.w3.org/community/datavis/ 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小组中文主页：</a:t>
            </a:r>
            <a:r>
              <a:rPr lang="en-US" altLang="zh-CN" sz="2800" b="1" dirty="0">
                <a:ea typeface="宋体" pitchFamily="2" charset="-122"/>
              </a:rPr>
              <a:t> http://</a:t>
            </a:r>
            <a:r>
              <a:rPr lang="en-US" altLang="zh-CN" sz="2800" b="1" dirty="0" smtClean="0">
                <a:ea typeface="宋体" pitchFamily="2" charset="-122"/>
              </a:rPr>
              <a:t>www.chinaw3c.org/datavis-cg.html</a:t>
            </a:r>
          </a:p>
          <a:p>
            <a:pPr lvl="1">
              <a:lnSpc>
                <a:spcPct val="150000"/>
              </a:lnSpc>
            </a:pP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工具：</a:t>
            </a:r>
            <a:r>
              <a:rPr lang="en-US" altLang="zh-CN" sz="2800" b="1" dirty="0" err="1" smtClean="0">
                <a:ea typeface="宋体" pitchFamily="2" charset="-122"/>
              </a:rPr>
              <a:t>irc</a:t>
            </a:r>
            <a:r>
              <a:rPr lang="en-US" altLang="zh-CN" sz="2800" b="1" smtClean="0">
                <a:ea typeface="宋体" pitchFamily="2" charset="-122"/>
              </a:rPr>
              <a:t> 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4" name="AutoShape 2" descr="w3c community grou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5" name="Picture 7" descr="http://tse1.mm.bing.net/th?&amp;id=OIP.Mbe8419263674764a38d880d509d4085c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06" y="59919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tse1.mm.bing.net/th?&amp;id=OIP.Mbe8419263674764a38d880d509d4085co0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06" y="59919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148806" y="355070"/>
            <a:ext cx="9218956" cy="1625336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另一个同期成立的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CG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例子：</a:t>
            </a:r>
            <a:r>
              <a:rPr lang="en-US" altLang="zh-CN" sz="4000" b="1" dirty="0" smtClean="0">
                <a:solidFill>
                  <a:schemeClr val="bg1"/>
                </a:solidFill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</a:rPr>
            </a:br>
            <a:r>
              <a:rPr lang="en-US" altLang="zh-CN" sz="4000" b="1" dirty="0" smtClean="0">
                <a:solidFill>
                  <a:schemeClr val="bg1"/>
                </a:solidFill>
              </a:rPr>
              <a:t>Hydra </a:t>
            </a:r>
            <a:r>
              <a:rPr lang="en-US" altLang="zh-CN" sz="4000" b="1" dirty="0"/>
              <a:t>Community Group</a:t>
            </a:r>
            <a:br>
              <a:rPr lang="en-US" altLang="zh-CN" sz="4000" b="1" dirty="0"/>
            </a:br>
            <a:r>
              <a:rPr lang="en-US" altLang="zh-CN" sz="4000" b="1" dirty="0"/>
              <a:t>https://www.w3.org/community/hydra/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2209006"/>
            <a:ext cx="56673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6" y="2209006"/>
            <a:ext cx="5085328" cy="443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65497" y="6666706"/>
            <a:ext cx="12670630" cy="643587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sz="2800" b="1" dirty="0" smtClean="0">
                <a:ea typeface="宋体" pitchFamily="2" charset="-122"/>
              </a:rPr>
              <a:t>2013</a:t>
            </a:r>
            <a:r>
              <a:rPr lang="zh-CN" altLang="en-US" sz="2800" b="1" dirty="0" smtClean="0">
                <a:ea typeface="宋体" pitchFamily="2" charset="-122"/>
              </a:rPr>
              <a:t>年</a:t>
            </a:r>
            <a:r>
              <a:rPr lang="en-US" altLang="zh-CN" sz="2800" b="1" dirty="0">
                <a:ea typeface="宋体" pitchFamily="2" charset="-122"/>
              </a:rPr>
              <a:t>6</a:t>
            </a:r>
            <a:r>
              <a:rPr lang="zh-CN" altLang="en-US" sz="2800" b="1" dirty="0" smtClean="0">
                <a:ea typeface="宋体" pitchFamily="2" charset="-122"/>
              </a:rPr>
              <a:t>月</a:t>
            </a:r>
            <a:r>
              <a:rPr lang="en-US" altLang="zh-CN" sz="2800" b="1" dirty="0" smtClean="0">
                <a:ea typeface="宋体" pitchFamily="2" charset="-122"/>
              </a:rPr>
              <a:t>18</a:t>
            </a:r>
            <a:r>
              <a:rPr lang="zh-CN" altLang="en-US" sz="2800" b="1" dirty="0" smtClean="0">
                <a:ea typeface="宋体" pitchFamily="2" charset="-122"/>
              </a:rPr>
              <a:t>日成立</a:t>
            </a:r>
            <a:r>
              <a:rPr lang="zh-CN" altLang="en-US" sz="2800" b="1" dirty="0">
                <a:ea typeface="宋体" pitchFamily="2" charset="-122"/>
              </a:rPr>
              <a:t>，目前</a:t>
            </a:r>
            <a:r>
              <a:rPr lang="zh-CN" altLang="en-US" sz="2800" b="1" dirty="0" smtClean="0">
                <a:ea typeface="宋体" pitchFamily="2" charset="-122"/>
              </a:rPr>
              <a:t>成员</a:t>
            </a:r>
            <a:r>
              <a:rPr lang="en-US" altLang="zh-CN" sz="2800" b="1" dirty="0" smtClean="0">
                <a:ea typeface="宋体" pitchFamily="2" charset="-122"/>
              </a:rPr>
              <a:t>144</a:t>
            </a:r>
            <a:r>
              <a:rPr lang="zh-CN" altLang="en-US" sz="2800" b="1" dirty="0" smtClean="0">
                <a:ea typeface="宋体" pitchFamily="2" charset="-122"/>
              </a:rPr>
              <a:t>位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目标：解决</a:t>
            </a:r>
            <a:r>
              <a:rPr lang="en-US" altLang="zh-CN" sz="2800" b="1" dirty="0" smtClean="0">
                <a:ea typeface="宋体" pitchFamily="2" charset="-122"/>
              </a:rPr>
              <a:t>RESTFUL API</a:t>
            </a:r>
            <a:r>
              <a:rPr lang="zh-CN" altLang="en-US" sz="2800" b="1" dirty="0" smtClean="0">
                <a:ea typeface="宋体" pitchFamily="2" charset="-122"/>
              </a:rPr>
              <a:t>的描述、自动调用、结果处理问题</a:t>
            </a:r>
            <a:endParaRPr lang="en-US" altLang="zh-CN" sz="2800" b="1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文档：</a:t>
            </a:r>
            <a:r>
              <a:rPr lang="en-US" altLang="zh-CN" sz="2800" b="1" dirty="0" smtClean="0">
                <a:ea typeface="宋体" pitchFamily="2" charset="-122"/>
              </a:rPr>
              <a:t>Hydra Core Vocabulary</a:t>
            </a:r>
          </a:p>
          <a:p>
            <a:pPr lvl="1">
              <a:lnSpc>
                <a:spcPct val="150000"/>
              </a:lnSpc>
            </a:pPr>
            <a:r>
              <a:rPr lang="zh-CN" altLang="en-US" sz="2800" b="1" dirty="0" smtClean="0">
                <a:ea typeface="宋体" pitchFamily="2" charset="-122"/>
              </a:rPr>
              <a:t>月邮件列表讨论：</a:t>
            </a:r>
            <a:r>
              <a:rPr lang="en-US" altLang="zh-CN" sz="2800" b="1" dirty="0" smtClean="0">
                <a:ea typeface="宋体" pitchFamily="2" charset="-122"/>
              </a:rPr>
              <a:t>100-150 </a:t>
            </a:r>
            <a:endParaRPr lang="en-US" altLang="zh-CN" sz="2800" b="1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3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870" y="355070"/>
            <a:ext cx="11702892" cy="1625336"/>
          </a:xfrm>
        </p:spPr>
        <p:txBody>
          <a:bodyPr/>
          <a:lstStyle/>
          <a:p>
            <a:pPr algn="ctr"/>
            <a:r>
              <a:rPr lang="zh-CN" altLang="en-US" sz="4000" b="1" dirty="0" smtClean="0"/>
              <a:t>关于</a:t>
            </a:r>
            <a:r>
              <a:rPr lang="en-US" altLang="zh-CN" sz="4000" b="1" dirty="0" err="1" smtClean="0"/>
              <a:t>DataVis</a:t>
            </a:r>
            <a:r>
              <a:rPr lang="zh-CN" altLang="en-US" sz="4000" b="1" dirty="0" smtClean="0"/>
              <a:t>标准工作的思考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>Thoughts about </a:t>
            </a:r>
            <a:r>
              <a:rPr lang="en-US" altLang="zh-CN" sz="4000" b="1" dirty="0" err="1" smtClean="0"/>
              <a:t>DataVis</a:t>
            </a:r>
            <a:r>
              <a:rPr lang="en-US" altLang="zh-CN" sz="4000" b="1" dirty="0" smtClean="0"/>
              <a:t> Standards Work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975" y="2173928"/>
            <a:ext cx="11984831" cy="6435878"/>
          </a:xfrm>
        </p:spPr>
        <p:txBody>
          <a:bodyPr/>
          <a:lstStyle/>
          <a:p>
            <a:pPr marL="1060475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ea typeface="宋体" pitchFamily="2" charset="-122"/>
              </a:rPr>
              <a:t>数</a:t>
            </a:r>
            <a:r>
              <a:rPr lang="zh-CN" altLang="en-US" sz="2800" b="1" dirty="0">
                <a:ea typeface="宋体" pitchFamily="2" charset="-122"/>
              </a:rPr>
              <a:t>据可视化标准制订的场景、需求、意义 </a:t>
            </a:r>
            <a:endParaRPr lang="en-US" altLang="zh-CN" sz="2800" b="1" dirty="0">
              <a:ea typeface="宋体" pitchFamily="2" charset="-122"/>
            </a:endParaRPr>
          </a:p>
          <a:p>
            <a:pPr marL="1060475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ea typeface="宋体" pitchFamily="2" charset="-122"/>
              </a:rPr>
              <a:t>数</a:t>
            </a:r>
            <a:r>
              <a:rPr lang="zh-CN" altLang="en-US" sz="2800" b="1" dirty="0">
                <a:ea typeface="宋体" pitchFamily="2" charset="-122"/>
              </a:rPr>
              <a:t>据可视化标准的工作范畴和未来规划 </a:t>
            </a:r>
            <a:endParaRPr lang="en-US" altLang="zh-CN" sz="2800" b="1" dirty="0">
              <a:ea typeface="宋体" pitchFamily="2" charset="-122"/>
            </a:endParaRPr>
          </a:p>
          <a:p>
            <a:pPr marL="1060475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ea typeface="宋体" pitchFamily="2" charset="-122"/>
              </a:rPr>
              <a:t>任</a:t>
            </a:r>
            <a:r>
              <a:rPr lang="zh-CN" altLang="en-US" sz="2800" b="1" dirty="0">
                <a:ea typeface="宋体" pitchFamily="2" charset="-122"/>
              </a:rPr>
              <a:t>务分工及近期可开展的标准工作 </a:t>
            </a:r>
            <a:endParaRPr lang="en-US" altLang="zh-CN" sz="2800" b="1" dirty="0">
              <a:ea typeface="宋体" pitchFamily="2" charset="-122"/>
            </a:endParaRPr>
          </a:p>
          <a:p>
            <a:pPr marL="1060475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ea typeface="宋体" pitchFamily="2" charset="-122"/>
              </a:rPr>
              <a:t>国</a:t>
            </a:r>
            <a:r>
              <a:rPr lang="zh-CN" altLang="en-US" sz="2800" b="1" dirty="0">
                <a:ea typeface="宋体" pitchFamily="2" charset="-122"/>
              </a:rPr>
              <a:t>际化（</a:t>
            </a:r>
            <a:r>
              <a:rPr lang="en-US" altLang="zh-CN" sz="2800" b="1" dirty="0">
                <a:ea typeface="宋体" pitchFamily="2" charset="-122"/>
              </a:rPr>
              <a:t>W3C</a:t>
            </a:r>
            <a:r>
              <a:rPr lang="zh-CN" altLang="en-US" sz="2800" b="1" dirty="0">
                <a:ea typeface="宋体" pitchFamily="2" charset="-122"/>
              </a:rPr>
              <a:t>）工作流程与辅助工具 </a:t>
            </a:r>
            <a:endParaRPr lang="en-US" altLang="zh-CN" sz="2800" b="1" dirty="0">
              <a:ea typeface="宋体" pitchFamily="2" charset="-122"/>
            </a:endParaRPr>
          </a:p>
          <a:p>
            <a:pPr marL="1060475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ea typeface="宋体" pitchFamily="2" charset="-122"/>
              </a:rPr>
              <a:t>国</a:t>
            </a:r>
            <a:r>
              <a:rPr lang="zh-CN" altLang="en-US" sz="2800" b="1" dirty="0">
                <a:ea typeface="宋体" pitchFamily="2" charset="-122"/>
              </a:rPr>
              <a:t>内标准立项的可能性探讨</a:t>
            </a:r>
          </a:p>
        </p:txBody>
      </p:sp>
      <p:sp>
        <p:nvSpPr>
          <p:cNvPr id="4" name="AutoShape 2" descr="w3c community grou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8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06" y="2167046"/>
            <a:ext cx="3988883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39206" y="4883095"/>
            <a:ext cx="7848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/>
              <a:t>谢 谢</a:t>
            </a:r>
            <a:r>
              <a:rPr lang="en-US" altLang="zh-CN" sz="9600" b="1" dirty="0" smtClean="0"/>
              <a:t>!</a:t>
            </a:r>
          </a:p>
          <a:p>
            <a:pPr algn="ctr"/>
            <a:r>
              <a:rPr lang="en-US" altLang="zh-CN" sz="4400" dirty="0"/>
              <a:t>http://</a:t>
            </a:r>
            <a:r>
              <a:rPr lang="en-US" altLang="zh-CN" sz="4400" dirty="0" smtClean="0"/>
              <a:t>www.w3.org</a:t>
            </a:r>
          </a:p>
          <a:p>
            <a:pPr algn="ctr"/>
            <a:r>
              <a:rPr lang="en-US" altLang="zh-CN" sz="4400" dirty="0" smtClean="0"/>
              <a:t>http://www.chinaw3c.org</a:t>
            </a:r>
            <a:endParaRPr lang="zh-CN" altLang="en-US" sz="4400" dirty="0"/>
          </a:p>
        </p:txBody>
      </p:sp>
      <p:sp>
        <p:nvSpPr>
          <p:cNvPr id="6" name="AutoShape 2" descr="Web at 25: Celebrating the 25th Anniversary of the Invention of the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Web at 25: Celebrating the 25th Anniversary of the Invention of the W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 descr="Tim Berners-Lee london olympic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" y="4086766"/>
            <a:ext cx="7359316" cy="566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6" y="1228482"/>
            <a:ext cx="4343400" cy="714835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-31541" y="1573359"/>
            <a:ext cx="7391400" cy="18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28" tIns="65014" rIns="130028" bIns="65014">
            <a:spAutoFit/>
          </a:bodyPr>
          <a:lstStyle/>
          <a:p>
            <a:pPr algn="ctr"/>
            <a:endParaRPr lang="en-US" altLang="zh-CN" sz="4000" b="1" i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4000" b="1" i="1" dirty="0" smtClean="0"/>
              <a:t>尽展万维网全部潜能</a:t>
            </a:r>
            <a:endParaRPr lang="en-US" altLang="zh-CN" sz="4000" b="1" i="1" dirty="0" smtClean="0"/>
          </a:p>
          <a:p>
            <a:pPr algn="ctr"/>
            <a:r>
              <a:rPr lang="en-US" altLang="zh-CN" sz="3200" b="1" i="1" dirty="0" smtClean="0"/>
              <a:t>Lead the Web to its full potential </a:t>
            </a:r>
            <a:endParaRPr lang="en-US" altLang="zh-CN" sz="3200" b="1" i="1" dirty="0"/>
          </a:p>
        </p:txBody>
      </p:sp>
      <p:pic>
        <p:nvPicPr>
          <p:cNvPr id="7" name="Picture 3" descr="D:\W3C\Events\201208 峰会\w3c fotos\12666751178Myq2Sk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59859" y="7227"/>
            <a:ext cx="5611813" cy="4079539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8863806" y="4723606"/>
            <a:ext cx="32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i="1" dirty="0" smtClean="0"/>
              <a:t>Anyone</a:t>
            </a:r>
          </a:p>
          <a:p>
            <a:pPr>
              <a:lnSpc>
                <a:spcPct val="150000"/>
              </a:lnSpc>
            </a:pPr>
            <a:r>
              <a:rPr lang="en-US" altLang="zh-CN" sz="3600" b="1" i="1" dirty="0" smtClean="0"/>
              <a:t>Anytime</a:t>
            </a:r>
          </a:p>
          <a:p>
            <a:pPr>
              <a:lnSpc>
                <a:spcPct val="150000"/>
              </a:lnSpc>
            </a:pPr>
            <a:r>
              <a:rPr lang="en-US" altLang="zh-CN" sz="3600" b="1" i="1" dirty="0" smtClean="0"/>
              <a:t>Anywhere</a:t>
            </a:r>
          </a:p>
          <a:p>
            <a:pPr>
              <a:lnSpc>
                <a:spcPct val="150000"/>
              </a:lnSpc>
            </a:pPr>
            <a:r>
              <a:rPr lang="en-US" altLang="zh-CN" sz="3600" b="1" i="1" dirty="0" smtClean="0"/>
              <a:t>Any device </a:t>
            </a:r>
          </a:p>
          <a:p>
            <a:endParaRPr lang="en-US" altLang="zh-CN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13004800" cy="9775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2933701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53" algn="l"/>
                <a:tab pos="896894" algn="l"/>
                <a:tab pos="1346133" algn="l"/>
                <a:tab pos="1795375" algn="l"/>
                <a:tab pos="2244614" algn="l"/>
                <a:tab pos="2693854" algn="l"/>
                <a:tab pos="3143094" algn="l"/>
                <a:tab pos="3592335" algn="l"/>
                <a:tab pos="4041574" algn="l"/>
                <a:tab pos="4490815" algn="l"/>
                <a:tab pos="4940055" algn="l"/>
                <a:tab pos="5389296" algn="l"/>
                <a:tab pos="5838536" algn="l"/>
                <a:tab pos="6287775" algn="l"/>
                <a:tab pos="6737017" algn="l"/>
                <a:tab pos="7186256" algn="l"/>
                <a:tab pos="7635496" algn="l"/>
                <a:tab pos="8084737" algn="l"/>
                <a:tab pos="8533977" algn="l"/>
                <a:tab pos="8983218" algn="l"/>
              </a:tabLst>
            </a:pPr>
            <a:r>
              <a:rPr lang="en-CA" sz="2400" dirty="0">
                <a:solidFill>
                  <a:srgbClr val="A10601"/>
                </a:solidFill>
                <a:latin typeface="Gill Sans" charset="0"/>
              </a:rPr>
              <a:t>A NEW WAVE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27000" y="622300"/>
            <a:ext cx="4305301" cy="62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53" algn="l"/>
                <a:tab pos="896894" algn="l"/>
                <a:tab pos="1346133" algn="l"/>
                <a:tab pos="1795375" algn="l"/>
                <a:tab pos="2244614" algn="l"/>
                <a:tab pos="2693854" algn="l"/>
                <a:tab pos="3143094" algn="l"/>
                <a:tab pos="3592335" algn="l"/>
                <a:tab pos="4041574" algn="l"/>
                <a:tab pos="4490815" algn="l"/>
                <a:tab pos="4940055" algn="l"/>
                <a:tab pos="5389296" algn="l"/>
                <a:tab pos="5838536" algn="l"/>
                <a:tab pos="6287775" algn="l"/>
                <a:tab pos="6737017" algn="l"/>
                <a:tab pos="7186256" algn="l"/>
                <a:tab pos="7635496" algn="l"/>
                <a:tab pos="8084737" algn="l"/>
                <a:tab pos="8533977" algn="l"/>
                <a:tab pos="8983218" algn="l"/>
              </a:tabLst>
            </a:pPr>
            <a:r>
              <a:rPr lang="en-CA" sz="3000" dirty="0">
                <a:solidFill>
                  <a:srgbClr val="7C0500"/>
                </a:solidFill>
                <a:latin typeface="Gill Sans" charset="0"/>
              </a:rPr>
              <a:t>TRANSFORMATIONS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515635" y="360890"/>
            <a:ext cx="259869" cy="372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447653" algn="l"/>
                <a:tab pos="896894" algn="l"/>
                <a:tab pos="1346133" algn="l"/>
                <a:tab pos="1795375" algn="l"/>
                <a:tab pos="2244614" algn="l"/>
                <a:tab pos="2693854" algn="l"/>
                <a:tab pos="3143094" algn="l"/>
                <a:tab pos="3592335" algn="l"/>
                <a:tab pos="4041574" algn="l"/>
                <a:tab pos="4490815" algn="l"/>
                <a:tab pos="4940055" algn="l"/>
                <a:tab pos="5389296" algn="l"/>
                <a:tab pos="5838536" algn="l"/>
                <a:tab pos="6287775" algn="l"/>
                <a:tab pos="6737017" algn="l"/>
                <a:tab pos="7186256" algn="l"/>
                <a:tab pos="7635496" algn="l"/>
                <a:tab pos="8084737" algn="l"/>
                <a:tab pos="8533977" algn="l"/>
                <a:tab pos="8983218" algn="l"/>
              </a:tabLst>
            </a:pPr>
            <a:r>
              <a:rPr lang="en-CA" sz="2400" i="1" dirty="0">
                <a:solidFill>
                  <a:srgbClr val="414141"/>
                </a:solidFill>
                <a:latin typeface="Baskerville" charset="0"/>
              </a:rPr>
              <a:t>of</a:t>
            </a:r>
          </a:p>
        </p:txBody>
      </p:sp>
      <p:sp>
        <p:nvSpPr>
          <p:cNvPr id="615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5129213" y="9156702"/>
            <a:ext cx="1143000" cy="519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6" tIns="45717" rIns="91436" bIns="45717"/>
          <a:lstStyle/>
          <a:p>
            <a:fld id="{BA9E0219-0260-4877-B67C-FF1B5FBBEB40}" type="slidenum">
              <a:rPr lang="fr-FR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039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70" y="355070"/>
            <a:ext cx="11702892" cy="1625336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W3C Web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标准</a:t>
            </a:r>
            <a:r>
              <a:rPr lang="zh-CN" altLang="en-US" sz="4000" b="1" dirty="0"/>
              <a:t>架</a:t>
            </a:r>
            <a:r>
              <a:rPr lang="zh-CN" altLang="en-US" sz="4000" b="1" dirty="0" smtClean="0"/>
              <a:t>构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>Domains for W3C Standards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91959"/>
              </p:ext>
            </p:extLst>
          </p:nvPr>
        </p:nvGraphicFramePr>
        <p:xfrm>
          <a:off x="650875" y="1675606"/>
          <a:ext cx="11701463" cy="64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3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06" y="431270"/>
            <a:ext cx="11702892" cy="1625336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全人类的</a:t>
            </a:r>
            <a:r>
              <a:rPr lang="zh-CN" altLang="en-US" sz="4000" b="1" dirty="0"/>
              <a:t>万维网</a:t>
            </a:r>
            <a:r>
              <a:rPr lang="en-US" altLang="zh-CN" sz="4000" b="1" dirty="0" smtClean="0">
                <a:solidFill>
                  <a:schemeClr val="bg1"/>
                </a:solidFill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</a:rPr>
            </a:br>
            <a:r>
              <a:rPr lang="en-US" altLang="zh-CN" sz="4000" b="1" dirty="0" smtClean="0">
                <a:solidFill>
                  <a:schemeClr val="bg1"/>
                </a:solidFill>
              </a:rPr>
              <a:t>Web </a:t>
            </a:r>
            <a:r>
              <a:rPr lang="en-US" altLang="zh-CN" sz="4000" b="1" dirty="0">
                <a:solidFill>
                  <a:schemeClr val="bg1"/>
                </a:solidFill>
              </a:rPr>
              <a:t>for 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All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6" y="1675606"/>
            <a:ext cx="11702892" cy="6435878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8290474"/>
              </p:ext>
            </p:extLst>
          </p:nvPr>
        </p:nvGraphicFramePr>
        <p:xfrm>
          <a:off x="1548606" y="1294606"/>
          <a:ext cx="105156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8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95164"/>
              </p:ext>
            </p:extLst>
          </p:nvPr>
        </p:nvGraphicFramePr>
        <p:xfrm>
          <a:off x="862806" y="2011459"/>
          <a:ext cx="11353800" cy="713174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95600"/>
                <a:gridCol w="84582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Hypertext Markup Language (HTML)</a:t>
                      </a: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Video/Audio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HTML, WebRTC, Web Audio</a:t>
                      </a: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Style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Cascading Style Sheets (CSS)</a:t>
                      </a: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Fonts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Web Open Font Format (WOFF)</a:t>
                      </a: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Protocols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HTTP, Web Sockets,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RTCWeb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Scalable Vector Graphics (SVG), HTML Canvas</a:t>
                      </a: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Offline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Web APIs: Web Storage, IndexedDB, File API</a:t>
                      </a:r>
                    </a:p>
                  </a:txBody>
                  <a:tcPr anchor="ctr"/>
                </a:tc>
              </a:tr>
              <a:tr h="105127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Device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chemeClr val="tx1"/>
                          </a:solidFill>
                        </a:rPr>
                        <a:t>Web APIs: Geolocation, Multi-touch, Media Capture, etc.</a:t>
                      </a:r>
                    </a:p>
                  </a:txBody>
                  <a:tcPr anchor="ctr"/>
                </a:tc>
              </a:tr>
              <a:tr h="105127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Web APIs: Navigation timing, Page Visibility, Animation timing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6206" y="532606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开放</a:t>
            </a:r>
            <a:r>
              <a:rPr lang="en-US" altLang="zh-CN" sz="4000" b="1" dirty="0" smtClean="0"/>
              <a:t>Web</a:t>
            </a:r>
            <a:r>
              <a:rPr lang="zh-CN" altLang="en-US" sz="4000" b="1" dirty="0" smtClean="0"/>
              <a:t>平台之标准</a:t>
            </a:r>
            <a:endParaRPr lang="en-US" altLang="zh-CN" sz="4000" b="1" dirty="0" smtClean="0"/>
          </a:p>
          <a:p>
            <a:pPr algn="ctr"/>
            <a:r>
              <a:rPr lang="en-US" altLang="zh-CN" sz="4000" b="1" dirty="0" smtClean="0"/>
              <a:t>Standards for Open Web Platform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36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ML5 reaching many indu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06" y="4571206"/>
            <a:ext cx="4403423" cy="22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06" y="1774280"/>
            <a:ext cx="3951805" cy="26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w3.org/2013/10/payments/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86" y="7071890"/>
            <a:ext cx="6586220" cy="24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Work\W3C\W3C logos\eboo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" y="1749453"/>
            <a:ext cx="3395875" cy="38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tomotive with ap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06" y="5659658"/>
            <a:ext cx="3067101" cy="38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3C at Mobile World Congress 20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" y="6171406"/>
            <a:ext cx="251711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anding Channels on the We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29" y="1762475"/>
            <a:ext cx="4207177" cy="34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7606" y="405167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开放</a:t>
            </a:r>
            <a:r>
              <a:rPr lang="en-US" altLang="zh-CN" sz="4000" b="1" dirty="0" smtClean="0"/>
              <a:t>Web</a:t>
            </a:r>
            <a:r>
              <a:rPr lang="zh-CN" altLang="en-US" sz="4000" b="1" dirty="0" smtClean="0"/>
              <a:t>平台服务更多垂直行业</a:t>
            </a:r>
            <a:endParaRPr lang="en-US" altLang="zh-CN" sz="4000" b="1" dirty="0" smtClean="0"/>
          </a:p>
          <a:p>
            <a:pPr algn="ctr"/>
            <a:r>
              <a:rPr lang="en-US" altLang="zh-CN" sz="4000" b="1" dirty="0" smtClean="0"/>
              <a:t>Open Web Platform for Vertical Industries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8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050" y="377469"/>
            <a:ext cx="4226044" cy="866846"/>
          </a:xfrm>
        </p:spPr>
        <p:txBody>
          <a:bodyPr/>
          <a:lstStyle/>
          <a:p>
            <a:pPr algn="ctr"/>
            <a:r>
              <a:rPr lang="en-US" sz="3400" dirty="0"/>
              <a:t>W3C  Hosts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81806" y="3897635"/>
            <a:ext cx="12059577" cy="5778971"/>
            <a:chOff x="-674688" y="2080373"/>
            <a:chExt cx="10287000" cy="5143501"/>
          </a:xfrm>
        </p:grpSpPr>
        <p:pic>
          <p:nvPicPr>
            <p:cNvPr id="21" name="Picture 6" descr="SateliteEarth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74688" y="2080373"/>
              <a:ext cx="10287000" cy="514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4583112" y="339883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38852">
                <a:lnSpc>
                  <a:spcPct val="87000"/>
                </a:lnSpc>
              </a:pPr>
              <a:endParaRPr lang="en-US" sz="40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8402660" y="357033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38852">
                <a:lnSpc>
                  <a:spcPct val="87000"/>
                </a:lnSpc>
              </a:pPr>
              <a:endParaRPr lang="en-US" sz="40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2190519" y="3277546"/>
              <a:ext cx="213187" cy="1974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38852">
                <a:lnSpc>
                  <a:spcPct val="87000"/>
                </a:lnSpc>
              </a:pPr>
              <a:endParaRPr lang="en-US" sz="400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7299" y="4473527"/>
            <a:ext cx="975241" cy="73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78406" y="5152160"/>
            <a:ext cx="780193" cy="86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5606" y="4923560"/>
            <a:ext cx="866881" cy="86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58044" y="5859795"/>
            <a:ext cx="866881" cy="86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822" r="-74822"/>
          <a:stretch>
            <a:fillRect/>
          </a:stretch>
        </p:blipFill>
        <p:spPr bwMode="auto">
          <a:xfrm>
            <a:off x="-1118394" y="304006"/>
            <a:ext cx="5562600" cy="328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5" name="内容占位符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57865"/>
              </p:ext>
            </p:extLst>
          </p:nvPr>
        </p:nvGraphicFramePr>
        <p:xfrm>
          <a:off x="2310606" y="532606"/>
          <a:ext cx="11117627" cy="303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6609959" y="5310854"/>
            <a:ext cx="249922" cy="221891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38852">
              <a:lnSpc>
                <a:spcPct val="87000"/>
              </a:lnSpc>
            </a:pPr>
            <a:endParaRPr lang="en-US" sz="400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10266524" y="5503542"/>
            <a:ext cx="249922" cy="221891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38852">
              <a:lnSpc>
                <a:spcPct val="87000"/>
              </a:lnSpc>
            </a:pPr>
            <a:endParaRPr lang="en-US" sz="400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998332" y="5441462"/>
            <a:ext cx="249922" cy="221891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38852">
              <a:lnSpc>
                <a:spcPct val="87000"/>
              </a:lnSpc>
            </a:pPr>
            <a:endParaRPr lang="en-US" sz="4000">
              <a:solidFill>
                <a:srgbClr val="FFFFFF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24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18952</TotalTime>
  <Words>1246</Words>
  <Application>Microsoft Office PowerPoint</Application>
  <PresentationFormat>自定义</PresentationFormat>
  <Paragraphs>209</Paragraphs>
  <Slides>25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W3C标准制定及数据可视化社区组工作介绍 A brief introduction of W3C  Standards Making and Its  DataVis Community Group</vt:lpstr>
      <vt:lpstr>PowerPoint 演示文稿</vt:lpstr>
      <vt:lpstr>PowerPoint 演示文稿</vt:lpstr>
      <vt:lpstr>PowerPoint 演示文稿</vt:lpstr>
      <vt:lpstr>W3C Web 标准架构 Domains for W3C Standards</vt:lpstr>
      <vt:lpstr>全人类的万维网 Web for All</vt:lpstr>
      <vt:lpstr>PowerPoint 演示文稿</vt:lpstr>
      <vt:lpstr>PowerPoint 演示文稿</vt:lpstr>
      <vt:lpstr>W3C  Hosts</vt:lpstr>
      <vt:lpstr>W3C中国区会员 W3C Members in China</vt:lpstr>
      <vt:lpstr>PowerPoint 演示文稿</vt:lpstr>
      <vt:lpstr>PowerPoint 演示文稿</vt:lpstr>
      <vt:lpstr>W3C标准立项、决议及核心原则 Sources , Decision Making and Core Value of W3C</vt:lpstr>
      <vt:lpstr>W3C标准工作组织架构 Organizational Structure for W3C Standards Making</vt:lpstr>
      <vt:lpstr>W3C标准工作流程 W3C Standards Making Process</vt:lpstr>
      <vt:lpstr>PowerPoint 演示文稿</vt:lpstr>
      <vt:lpstr>PowerPoint 演示文稿</vt:lpstr>
      <vt:lpstr>W3C INK Domain &amp; Data Activity</vt:lpstr>
      <vt:lpstr>PowerPoint 演示文稿</vt:lpstr>
      <vt:lpstr>PowerPoint 演示文稿</vt:lpstr>
      <vt:lpstr>W3C DataVis社区组 W3C DataVis Community Group</vt:lpstr>
      <vt:lpstr>W3C DataVis社区组 W3C DataVis Community Group</vt:lpstr>
      <vt:lpstr>另一个同期成立的CG例子： Hydra Community Group https://www.w3.org/community/hydra/</vt:lpstr>
      <vt:lpstr>关于DataVis标准工作的思考 Thoughts about DataVis Standards 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WEB PLATFORM</dc:title>
  <dc:creator>alan</dc:creator>
  <cp:lastModifiedBy>Hu Chunming</cp:lastModifiedBy>
  <cp:revision>332</cp:revision>
  <cp:lastPrinted>1601-01-01T00:00:00Z</cp:lastPrinted>
  <dcterms:created xsi:type="dcterms:W3CDTF">1601-01-01T00:00:00Z</dcterms:created>
  <dcterms:modified xsi:type="dcterms:W3CDTF">2015-09-19T23:31:40Z</dcterms:modified>
</cp:coreProperties>
</file>